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16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4" r:id="rId3"/>
    <p:sldId id="256" r:id="rId4"/>
    <p:sldId id="257" r:id="rId5"/>
    <p:sldId id="258" r:id="rId6"/>
    <p:sldId id="259" r:id="rId7"/>
    <p:sldId id="261" r:id="rId8"/>
    <p:sldId id="273" r:id="rId9"/>
    <p:sldId id="262" r:id="rId10"/>
    <p:sldId id="263" r:id="rId11"/>
    <p:sldId id="265" r:id="rId12"/>
    <p:sldId id="271" r:id="rId13"/>
    <p:sldId id="266" r:id="rId14"/>
    <p:sldId id="267" r:id="rId15"/>
    <p:sldId id="274" r:id="rId16"/>
    <p:sldId id="268" r:id="rId17"/>
    <p:sldId id="269" r:id="rId18"/>
    <p:sldId id="270" r:id="rId19"/>
    <p:sldId id="272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8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CE461F-3E72-E5FC-28BE-41E7A463F9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5AC5FE0-2A72-9BFD-D42D-5F733CC897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8E5F3B-2DD8-DAEF-8D52-2568B5E1F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1CB0-A297-4304-B299-F18EA6B05509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ED9546-D039-9F33-F3E3-6155C601C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EA3F08E-2CF4-E5A3-D1D6-7267C95D6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18616-B17B-4949-86AE-C3824F667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9776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A527B3-4CCD-42E5-014D-5C8F89B4C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0F4719-7BA7-99AA-0923-BADB24E8FC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4A8977C-2917-924D-838B-AFF5D374D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1CB0-A297-4304-B299-F18EA6B05509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37F859D-2778-08A8-02E5-363B2FD35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BD0E619-17D0-9C89-03FD-32377EAA5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18616-B17B-4949-86AE-C3824F667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710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BD5CDA-7626-80D6-8D3D-7A34501B2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BCC747F-BA4B-B737-0E7B-57B964952B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288534-BA4C-E5C0-0ACE-913FD4E050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1CB0-A297-4304-B299-F18EA6B05509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45B37E-7573-8EFC-BD34-0CFCC1442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B1D01E-08D2-ED33-72A0-6E93C131F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18616-B17B-4949-86AE-C3824F667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0181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70FB62-DBA4-3660-4284-491BF7A2A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A1E8A0C-A340-EFFE-4CCF-F733D420CF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CB5D3EF-3E60-F502-D98F-337992194A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7FFCAAD-E213-436B-FC10-1F4C6B73A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1CB0-A297-4304-B299-F18EA6B05509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47336C4-0F98-453F-8217-4EDC5301C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79599FA-9932-0884-6F0F-A0497BD4F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18616-B17B-4949-86AE-C3824F667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944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C48D4C-3DD2-BF63-5ABB-7C1C90D9DA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EF3CA-1324-AA36-513D-578CAFD123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E4374B6-A117-BA13-7899-9277CF4D60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5978B5D-F72D-106D-98E8-895B290FD2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BDF0C2D-8FBA-60E7-9CAE-2CCD8940C7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6EA032D-5292-C38A-6965-E222A4674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1CB0-A297-4304-B299-F18EA6B05509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62B7EE7-1B0F-F4D3-000D-456818647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4996E1D-483F-1358-5163-D9396DD55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18616-B17B-4949-86AE-C3824F667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1700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3FFCE0-1545-0F88-B0EA-50CA8973D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FFFBE77-A624-39D6-6F7D-CEBBC7901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1CB0-A297-4304-B299-F18EA6B05509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1550584-4728-46A2-B60E-628C0DC23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223920A-48C6-30EC-7080-87D243265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18616-B17B-4949-86AE-C3824F667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671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75640DE-DEFE-B77F-D547-EAF131BF1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1CB0-A297-4304-B299-F18EA6B05509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84F720D-E4C1-94DB-B521-DB5737B5D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5B046C-1576-DC75-720D-2B5DFEFF9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18616-B17B-4949-86AE-C3824F667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2349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181115-3A05-3A80-D02D-126828631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C9F0EE3-19BE-9889-96E7-35325D198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E1524CD-04DD-6613-9367-914720CE1D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F6BDA38-581D-F083-F904-154565B0E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1CB0-A297-4304-B299-F18EA6B05509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883B1ED-A94B-C243-C7EB-895B48C2F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929740B-8206-6166-59BD-8654417BC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18616-B17B-4949-86AE-C3824F667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75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C0646B-A791-6455-F997-9B1BEB9A9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5FE0CD0-CDC0-1508-320B-E9F713AB38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589D1A2-ED98-FEF0-9403-E009AA4F68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2127AD9-FD72-ED32-0216-F6061BE4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1CB0-A297-4304-B299-F18EA6B05509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2853008-B759-2286-C491-4DBCCF848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1083A1E-7C29-A8AF-8DDF-F348E92FC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18616-B17B-4949-86AE-C3824F667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8649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C1CA83-8CFD-930D-1947-038595F48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D3CE739-00E0-70A1-07B1-0DCB9A017D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53DE18-2D25-B7C2-6767-D80B211EF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1CB0-A297-4304-B299-F18EA6B05509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0AAF5E-4C43-EF47-DCC1-909B66DC5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C6FA18-AF2F-4530-8B87-AAC1147D6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18616-B17B-4949-86AE-C3824F667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955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23EDA7C-7305-C5AA-3E65-48A919E088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7A4DC7F-16F2-2229-6600-BDC8BF4A61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F7F5E8-D23D-F7A5-4A0C-540E9D741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C1CB0-A297-4304-B299-F18EA6B05509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BC0EAA-B9A2-9971-2DEE-87D59FD82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7D9C476-32FE-F6A2-8C13-D8D715CAE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18616-B17B-4949-86AE-C3824F667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494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4396DCA-308E-D1B9-3AD0-A747E12864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7970E83-0405-AE4F-DFAC-E193BF670B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C709D1-CFFB-C520-14F8-0CFB13C687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C1CB0-A297-4304-B299-F18EA6B05509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B8A7A65-47CA-5233-62BF-EE2669655E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4D3775-3882-9B85-C91C-1B896C69DF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418616-B17B-4949-86AE-C3824F667E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391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91F154-4C8D-7C3B-CD0E-83E027CBF0D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423" y="457684"/>
            <a:ext cx="10564678" cy="594263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662205E-3174-5A8C-F481-24E4F37A44A4}"/>
              </a:ext>
            </a:extLst>
          </p:cNvPr>
          <p:cNvSpPr/>
          <p:nvPr/>
        </p:nvSpPr>
        <p:spPr>
          <a:xfrm>
            <a:off x="2541722" y="457684"/>
            <a:ext cx="702073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Comté de WICKLOW</a:t>
            </a:r>
          </a:p>
          <a:p>
            <a:pPr algn="ctr"/>
            <a:r>
              <a:rPr lang="fr-F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en Irlande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7FC9573-5F8B-E9D9-0797-21E65B0F88D2}"/>
              </a:ext>
            </a:extLst>
          </p:cNvPr>
          <p:cNvSpPr txBox="1"/>
          <p:nvPr/>
        </p:nvSpPr>
        <p:spPr>
          <a:xfrm>
            <a:off x="8645236" y="5569318"/>
            <a:ext cx="45244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Cliquez Gauche PPS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39494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  <p:sndAc>
          <p:stSnd loop="1">
            <p:snd r:embed="rId2" name="Nolwenn Leroy chante La ballade Nord-Irlandaise dans 300 choeurs pour + de vie.wav"/>
          </p:stSnd>
        </p:sndAc>
      </p:transition>
    </mc:Choice>
    <mc:Fallback>
      <p:transition spd="slow">
        <p:fade/>
        <p:sndAc>
          <p:stSnd loop="1">
            <p:snd r:embed="rId2" name="Nolwenn Leroy chante La ballade Nord-Irlandaise dans 300 choeurs pour + de vi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CF0532-9881-0CA2-4922-0AD7015FB4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7788" y="436856"/>
            <a:ext cx="4488212" cy="5984283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5E2C4B-CD41-F14C-7242-8CB60441776C}"/>
              </a:ext>
            </a:extLst>
          </p:cNvPr>
          <p:cNvSpPr txBox="1"/>
          <p:nvPr/>
        </p:nvSpPr>
        <p:spPr>
          <a:xfrm>
            <a:off x="6608114" y="1166841"/>
            <a:ext cx="478897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COMTE DE WICKLOW  en Irlande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À 50km de Dublin   sur la côte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province du LEINSTER   sur 2000km2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Paysages sauvages  avec cascade et, 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rivières arborées, lacs et montagnes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et, la localité de Wicklow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L’ancien monastère de Glendalough</a:t>
            </a:r>
          </a:p>
        </p:txBody>
      </p:sp>
    </p:spTree>
    <p:extLst>
      <p:ext uri="{BB962C8B-B14F-4D97-AF65-F5344CB8AC3E}">
        <p14:creationId xmlns:p14="http://schemas.microsoft.com/office/powerpoint/2010/main" val="302362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4000FA1-4F7E-EE0D-6133-B4C4E0322C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0279" y="729000"/>
            <a:ext cx="8092043" cy="54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95571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9A1A135-10C0-63A3-A6EB-A367422607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76212"/>
            <a:ext cx="9753600" cy="65055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1733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4889CED4-888D-528C-DC8B-19BD234E56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750" y="369000"/>
            <a:ext cx="10796499" cy="61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14364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376955-EA75-5599-5C97-E4A17C2D90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9319" y="225232"/>
            <a:ext cx="9753600" cy="64960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BAA4D7-3080-42BD-A71A-AF9D11649BCF}"/>
              </a:ext>
            </a:extLst>
          </p:cNvPr>
          <p:cNvSpPr txBox="1"/>
          <p:nvPr/>
        </p:nvSpPr>
        <p:spPr>
          <a:xfrm>
            <a:off x="152197" y="3519838"/>
            <a:ext cx="62939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WICKLOW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cliché aérien</a:t>
            </a:r>
          </a:p>
        </p:txBody>
      </p:sp>
    </p:spTree>
    <p:extLst>
      <p:ext uri="{BB962C8B-B14F-4D97-AF65-F5344CB8AC3E}">
        <p14:creationId xmlns:p14="http://schemas.microsoft.com/office/powerpoint/2010/main" val="3710151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71A448F-D21D-3AB5-D389-716C17481C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595" y="363256"/>
            <a:ext cx="8934773" cy="613148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96D0A6-A6AA-278A-2733-1FFDEA36BC89}"/>
              </a:ext>
            </a:extLst>
          </p:cNvPr>
          <p:cNvSpPr txBox="1"/>
          <p:nvPr/>
        </p:nvSpPr>
        <p:spPr>
          <a:xfrm>
            <a:off x="9583389" y="3743122"/>
            <a:ext cx="26086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rue principale  de </a:t>
            </a:r>
            <a:br>
              <a:rPr lang="fr-FR" sz="2400" b="1" i="1" dirty="0">
                <a:solidFill>
                  <a:schemeClr val="bg1"/>
                </a:solidFill>
              </a:rPr>
            </a:br>
            <a:r>
              <a:rPr lang="fr-FR" sz="2400" b="1" i="1" dirty="0">
                <a:solidFill>
                  <a:schemeClr val="bg1"/>
                </a:solidFill>
              </a:rPr>
              <a:t>WICKLOW</a:t>
            </a:r>
          </a:p>
        </p:txBody>
      </p:sp>
    </p:spTree>
    <p:extLst>
      <p:ext uri="{BB962C8B-B14F-4D97-AF65-F5344CB8AC3E}">
        <p14:creationId xmlns:p14="http://schemas.microsoft.com/office/powerpoint/2010/main" val="2363088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38845C8-6D08-5502-A654-8B812C65E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200" y="282715"/>
            <a:ext cx="10943600" cy="629257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34064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9DCD81-0017-A988-EFBA-0F5548AEA9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2359" y="359259"/>
            <a:ext cx="9209222" cy="613948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0C8176-BC65-A273-7DA0-AA3FE9CB565F}"/>
              </a:ext>
            </a:extLst>
          </p:cNvPr>
          <p:cNvSpPr txBox="1"/>
          <p:nvPr/>
        </p:nvSpPr>
        <p:spPr>
          <a:xfrm>
            <a:off x="287281" y="2195124"/>
            <a:ext cx="213876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ancien monastère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de GLENDALOUGH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dans la montagne proche de Wicklow</a:t>
            </a:r>
          </a:p>
        </p:txBody>
      </p:sp>
    </p:spTree>
    <p:extLst>
      <p:ext uri="{BB962C8B-B14F-4D97-AF65-F5344CB8AC3E}">
        <p14:creationId xmlns:p14="http://schemas.microsoft.com/office/powerpoint/2010/main" val="1726450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96C0777-CD7A-343E-113A-A1A40C7086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062" y="258144"/>
            <a:ext cx="10429875" cy="60007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C98EF2-FC75-3127-8671-71113C3C1739}"/>
              </a:ext>
            </a:extLst>
          </p:cNvPr>
          <p:cNvSpPr txBox="1"/>
          <p:nvPr/>
        </p:nvSpPr>
        <p:spPr>
          <a:xfrm>
            <a:off x="1660766" y="6028061"/>
            <a:ext cx="88704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vestiges de l’ancien monastère de Glendalough – visite touristique</a:t>
            </a:r>
          </a:p>
        </p:txBody>
      </p:sp>
    </p:spTree>
    <p:extLst>
      <p:ext uri="{BB962C8B-B14F-4D97-AF65-F5344CB8AC3E}">
        <p14:creationId xmlns:p14="http://schemas.microsoft.com/office/powerpoint/2010/main" val="1585298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6E50EBAF-18FE-5B24-78C5-FE37E366C231}"/>
              </a:ext>
            </a:extLst>
          </p:cNvPr>
          <p:cNvSpPr txBox="1"/>
          <p:nvPr/>
        </p:nvSpPr>
        <p:spPr>
          <a:xfrm>
            <a:off x="9911905" y="3594798"/>
            <a:ext cx="22800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Ancien Monastère de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Glendalough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DA2788FB-D927-70E7-C539-8CAE248F4E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2305" y="624798"/>
            <a:ext cx="7487389" cy="594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97677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1782B46-EE34-E13F-E809-DF714F9CE4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3718" y="322288"/>
            <a:ext cx="8284564" cy="621342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37148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C06CFB0-19C8-7226-E4E6-AD7852BD2C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0483" y="604863"/>
            <a:ext cx="8472409" cy="564827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29E1D2-0C7A-14FF-5E22-910E39CDDF91}"/>
              </a:ext>
            </a:extLst>
          </p:cNvPr>
          <p:cNvSpPr txBox="1"/>
          <p:nvPr/>
        </p:nvSpPr>
        <p:spPr>
          <a:xfrm>
            <a:off x="9906000" y="3017530"/>
            <a:ext cx="22035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Cimetière Saint Kevin</a:t>
            </a:r>
          </a:p>
          <a:p>
            <a:endParaRPr lang="fr-FR" sz="2400" b="1" i="1" dirty="0"/>
          </a:p>
          <a:p>
            <a:r>
              <a:rPr lang="fr-FR" sz="2400" b="1" i="1" dirty="0"/>
              <a:t>Glendalough</a:t>
            </a:r>
          </a:p>
        </p:txBody>
      </p:sp>
    </p:spTree>
    <p:extLst>
      <p:ext uri="{BB962C8B-B14F-4D97-AF65-F5344CB8AC3E}">
        <p14:creationId xmlns:p14="http://schemas.microsoft.com/office/powerpoint/2010/main" val="3299739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84CB8C3C-218A-7DAD-545B-7898A2AACB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4347" y="369000"/>
            <a:ext cx="9383306" cy="61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54448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B937064-3D05-56E0-15C7-D431C5FEF1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8175" y="137117"/>
            <a:ext cx="9875649" cy="658376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85259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27CD6C5-4532-D44D-D9D0-7310E08505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8422" y="650615"/>
            <a:ext cx="8335156" cy="555677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94515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E3CEC579-DFE7-F56D-0DF7-6A17140114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8856" y="369000"/>
            <a:ext cx="9714287" cy="61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06903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920BFCA-CE2D-A023-1430-C08C0E5BA4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753" y="369000"/>
            <a:ext cx="10872494" cy="61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7132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E4CB804-8C7A-8C0A-DFD0-88D0E601EA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6255" y="1363323"/>
            <a:ext cx="6190938" cy="4131354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EE69920-A369-4A46-C116-FEA6577098DC}"/>
              </a:ext>
            </a:extLst>
          </p:cNvPr>
          <p:cNvSpPr txBox="1"/>
          <p:nvPr/>
        </p:nvSpPr>
        <p:spPr>
          <a:xfrm>
            <a:off x="1184711" y="142503"/>
            <a:ext cx="100940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</a:t>
            </a:r>
            <a:r>
              <a:rPr lang="fr-FR" sz="3200" b="1" dirty="0" err="1">
                <a:solidFill>
                  <a:srgbClr val="FFFF00"/>
                </a:solidFill>
              </a:rPr>
              <a:t>Sugestion</a:t>
            </a:r>
            <a:r>
              <a:rPr lang="fr-FR" sz="3200" b="1" dirty="0">
                <a:solidFill>
                  <a:srgbClr val="FFFF00"/>
                </a:solidFill>
              </a:rPr>
              <a:t>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,Lorient Vous A Présenté 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La Comté De Wicklow - Irlande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7685F89-BE1C-E640-01CA-6EE3100797AA}"/>
              </a:ext>
            </a:extLst>
          </p:cNvPr>
          <p:cNvSpPr txBox="1"/>
          <p:nvPr/>
        </p:nvSpPr>
        <p:spPr>
          <a:xfrm>
            <a:off x="3823853" y="5665811"/>
            <a:ext cx="87967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64B3598-B5BB-D746-C6F3-568167BE9AD9}"/>
              </a:ext>
            </a:extLst>
          </p:cNvPr>
          <p:cNvSpPr txBox="1"/>
          <p:nvPr/>
        </p:nvSpPr>
        <p:spPr>
          <a:xfrm>
            <a:off x="5704681" y="6079452"/>
            <a:ext cx="50351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  <a:endParaRPr lang="fr-F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322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121</Words>
  <Application>Microsoft Office PowerPoint</Application>
  <PresentationFormat>Grand écran</PresentationFormat>
  <Paragraphs>32</Paragraphs>
  <Slides>19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12</cp:revision>
  <dcterms:created xsi:type="dcterms:W3CDTF">2025-01-19T08:00:51Z</dcterms:created>
  <dcterms:modified xsi:type="dcterms:W3CDTF">2025-01-20T09:51:27Z</dcterms:modified>
</cp:coreProperties>
</file>