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sUwTf1A5zG4oJQxYVd2NQ==" hashData="Z4RSgtUNAwdhm34/8F2YiC5ll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A05"/>
    <a:srgbClr val="FF7111"/>
    <a:srgbClr val="FE9700"/>
    <a:srgbClr val="C5C5C5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34" autoAdjust="0"/>
    <p:restoredTop sz="86402" autoAdjust="0"/>
  </p:normalViewPr>
  <p:slideViewPr>
    <p:cSldViewPr>
      <p:cViewPr>
        <p:scale>
          <a:sx n="76" d="100"/>
          <a:sy n="76" d="100"/>
        </p:scale>
        <p:origin x="-1349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663A2A-4BEA-44E3-A1DA-FEA69512D462}" type="datetimeFigureOut">
              <a:rPr lang="fr-FR"/>
              <a:pPr>
                <a:defRPr/>
              </a:pPr>
              <a:t>17/12/2024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0740C42-F48F-4013-87E1-FE9FEFCA46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9565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A48DFD2-F13A-4F3B-AEE2-C948204D13E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EEB31EC-8A05-4303-ABDB-E980B6E0F36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BDCD9BF-7376-4EFA-AC9C-F4B85F8E007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23050-6BB1-4372-8D39-D34D14020B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4317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228FE6-BD3A-4BFD-A422-49C7281DF8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4427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8EA1C-EE26-4D28-B437-31AD704358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6607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28033-E2D7-43DE-8AF2-FFBC86C705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264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28F94-4ED5-4BA1-BEAB-5EB6EFD0AE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4111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92749C-8995-4668-AF2C-394590907B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8736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68DA7-D18B-4D29-B0BB-FB2D11ACDA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5465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6D12D-2F76-4C50-A920-5F74D105BA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3077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DB5B5-C355-4782-BE23-1700476BAD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9972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0D186-B6AA-48D2-A3B2-0061D529FA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936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7F1E9-18FB-4BD4-9676-179632A5C6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4746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accent4">
                <a:lumMod val="10000"/>
              </a:schemeClr>
            </a:gs>
            <a:gs pos="88000">
              <a:schemeClr val="tx1"/>
            </a:gs>
            <a:gs pos="78000">
              <a:schemeClr val="tx2">
                <a:lumMod val="25000"/>
              </a:schemeClr>
            </a:gs>
            <a:gs pos="91000">
              <a:schemeClr val="accent4">
                <a:lumMod val="10000"/>
              </a:schemeClr>
            </a:gs>
            <a:gs pos="8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B3A5B0-C475-4582-8186-25837F7356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4.jpeg"/><Relationship Id="rId21" Type="http://schemas.openxmlformats.org/officeDocument/2006/relationships/audio" Target="../media/audio5.wav"/><Relationship Id="rId34" Type="http://schemas.microsoft.com/office/2007/relationships/hdphoto" Target="../media/hdphoto3.wdp"/><Relationship Id="rId42" Type="http://schemas.openxmlformats.org/officeDocument/2006/relationships/image" Target="../media/image37.jpeg"/><Relationship Id="rId47" Type="http://schemas.openxmlformats.org/officeDocument/2006/relationships/image" Target="../media/image42.png"/><Relationship Id="rId50" Type="http://schemas.openxmlformats.org/officeDocument/2006/relationships/image" Target="../media/image44.png"/><Relationship Id="rId55" Type="http://schemas.openxmlformats.org/officeDocument/2006/relationships/image" Target="../media/image48.png"/><Relationship Id="rId7" Type="http://schemas.openxmlformats.org/officeDocument/2006/relationships/image" Target="../media/image12.gif"/><Relationship Id="rId12" Type="http://schemas.openxmlformats.org/officeDocument/2006/relationships/image" Target="../media/image17.jpeg"/><Relationship Id="rId17" Type="http://schemas.openxmlformats.org/officeDocument/2006/relationships/audio" Target="../media/audio1.wav"/><Relationship Id="rId25" Type="http://schemas.openxmlformats.org/officeDocument/2006/relationships/audio" Target="../media/audio7.wav"/><Relationship Id="rId33" Type="http://schemas.openxmlformats.org/officeDocument/2006/relationships/image" Target="../media/image29.jpeg"/><Relationship Id="rId38" Type="http://schemas.openxmlformats.org/officeDocument/2006/relationships/image" Target="../media/image33.gif"/><Relationship Id="rId46" Type="http://schemas.openxmlformats.org/officeDocument/2006/relationships/image" Target="../media/image4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2.jpeg"/><Relationship Id="rId29" Type="http://schemas.openxmlformats.org/officeDocument/2006/relationships/image" Target="../media/image27.jpeg"/><Relationship Id="rId41" Type="http://schemas.openxmlformats.org/officeDocument/2006/relationships/image" Target="../media/image36.jpeg"/><Relationship Id="rId54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microsoft.com/office/2007/relationships/hdphoto" Target="../media/hdphoto2.wdp"/><Relationship Id="rId37" Type="http://schemas.openxmlformats.org/officeDocument/2006/relationships/image" Target="../media/image32.png"/><Relationship Id="rId40" Type="http://schemas.openxmlformats.org/officeDocument/2006/relationships/image" Target="../media/image35.jpeg"/><Relationship Id="rId45" Type="http://schemas.openxmlformats.org/officeDocument/2006/relationships/image" Target="../media/image40.jpeg"/><Relationship Id="rId53" Type="http://schemas.openxmlformats.org/officeDocument/2006/relationships/image" Target="../media/image46.jpe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6.wav"/><Relationship Id="rId28" Type="http://schemas.openxmlformats.org/officeDocument/2006/relationships/image" Target="../media/image26.jpeg"/><Relationship Id="rId36" Type="http://schemas.openxmlformats.org/officeDocument/2006/relationships/image" Target="../media/image31.png"/><Relationship Id="rId49" Type="http://schemas.openxmlformats.org/officeDocument/2006/relationships/image" Target="../media/image43.jpeg"/><Relationship Id="rId57" Type="http://schemas.openxmlformats.org/officeDocument/2006/relationships/image" Target="../media/image50.gif"/><Relationship Id="rId10" Type="http://schemas.openxmlformats.org/officeDocument/2006/relationships/image" Target="../media/image15.gif"/><Relationship Id="rId19" Type="http://schemas.openxmlformats.org/officeDocument/2006/relationships/audio" Target="../media/audio4.wav"/><Relationship Id="rId31" Type="http://schemas.openxmlformats.org/officeDocument/2006/relationships/image" Target="../media/image28.png"/><Relationship Id="rId44" Type="http://schemas.openxmlformats.org/officeDocument/2006/relationships/image" Target="../media/image39.jpeg"/><Relationship Id="rId52" Type="http://schemas.openxmlformats.org/officeDocument/2006/relationships/audio" Target="../media/audio10.wav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8.wav"/><Relationship Id="rId30" Type="http://schemas.microsoft.com/office/2007/relationships/hdphoto" Target="../media/hdphoto1.wdp"/><Relationship Id="rId35" Type="http://schemas.openxmlformats.org/officeDocument/2006/relationships/image" Target="../media/image30.png"/><Relationship Id="rId43" Type="http://schemas.openxmlformats.org/officeDocument/2006/relationships/image" Target="../media/image38.png"/><Relationship Id="rId48" Type="http://schemas.openxmlformats.org/officeDocument/2006/relationships/audio" Target="../media/audio9.wav"/><Relationship Id="rId56" Type="http://schemas.openxmlformats.org/officeDocument/2006/relationships/image" Target="../media/image49.png"/><Relationship Id="rId8" Type="http://schemas.openxmlformats.org/officeDocument/2006/relationships/image" Target="../media/image13.gif"/><Relationship Id="rId51" Type="http://schemas.openxmlformats.org/officeDocument/2006/relationships/image" Target="../media/image45.png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2 - Ils s'aiment.wav">
            <a:hlinkClick r:id="" action="ppaction://media"/>
          </p:cNvPr>
          <p:cNvPicPr>
            <a:picLocks noRot="1" noChangeAspect="1"/>
          </p:cNvPicPr>
          <p:nvPr>
            <a:wavAudioFile r:embed="rId1" name="02 - Ils s'aiment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ffffff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2666.wav">
            <a:hlinkClick r:id="" action="ppaction://media"/>
          </p:cNvPr>
          <p:cNvPicPr>
            <a:picLocks noRot="1" noChangeAspect="1"/>
          </p:cNvPicPr>
          <p:nvPr>
            <a:wavAudioFile r:embed="rId2" name="01. Cœu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51728"/>
            <a:ext cx="408647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JCL\Desktop\Tension Attention\rv2jAfs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03388"/>
            <a:ext cx="3509963" cy="350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ffffff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92275" y="1844675"/>
            <a:ext cx="604996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01. Tension Attention !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02. Ils s'aiment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03. Qui va là ?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04. Fouquet's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05. Roule ta boule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06. Ravi de te revoir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07. Le métro n'attend pas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08. Hôtel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09. Photo mystère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\Desktop\images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565700"/>
            <a:ext cx="2520975" cy="4285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83213"/>
            <a:ext cx="906145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Tension Attention !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Ils s'aimen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794125"/>
            <a:ext cx="482600" cy="271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Fouquet'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133002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Qui va là _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4469427"/>
            <a:ext cx="506412" cy="268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7" descr="C:\Users\Marie-Jose\Desktop\NUMEROS JUKEBOX NOIR\7 (FILEminimizer).jpg">
            <a:hlinkClick r:id="" action="ppaction://noaction" highlightClick="1">
              <a:snd r:embed="rId23" name="07 - Le métro n'attend pa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545" y="4469427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8" descr="C:\Users\Marie-Jose\Desktop\NUMEROS JUKEBOX NOIR\8 (FILEminimizer).jpg">
            <a:hlinkClick r:id="" action="ppaction://noaction" highlightClick="1">
              <a:snd r:embed="rId25" name="08 - Hôtel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720" y="514259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9" descr="C:\Users\Marie-Jose\Desktop\NUMEROS JUKEBOX NOIR\9 (FILEminimizer).jpg">
            <a:hlinkClick r:id="" action="ppaction://noaction" highlightClick="1">
              <a:snd r:embed="rId27" name="09 - Photo mystèr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850" y="28829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D:\SMYLET\BOUGEOIR 2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D:\SMYLET\1 (FILEmini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613" y="4618038"/>
            <a:ext cx="882650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7" name="Picture 6" descr="C:\Users\Marie-Jose\Desktop\NUMEROS JUKEBOX NOIR\6 (FILEminimizer).jpg">
            <a:hlinkClick r:id="" action="ppaction://noaction" highlightClick="1">
              <a:snd r:embed="rId48" name="06 - Ravi de te revoir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276" y="3807078"/>
            <a:ext cx="487362" cy="270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fago3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3794125"/>
            <a:ext cx="72390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Marie-Jose\Desktop\NUMEROS JUKEBOX NOIR\5 (FILEminimizer).jpg">
            <a:hlinkClick r:id="" action="ppaction://noaction" highlightClick="1">
              <a:snd r:embed="rId52" name="05 - Roule ta boule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069" y="3119438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1" descr="C:\Users\JCL\Desktop\Tension Attention\rv2jAfs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950" y="1539875"/>
            <a:ext cx="14573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509713"/>
            <a:ext cx="1549400" cy="15843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7" name="Picture 56" descr="C:\Users\JCL\Desktop\aaaa_détouré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072" y="2771775"/>
            <a:ext cx="2463800" cy="33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386388"/>
            <a:ext cx="6913563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Affichage à l'écran (4:3)</PresentationFormat>
  <Paragraphs>12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2024-12-17T12:13:08Z</dcterms:modified>
</cp:coreProperties>
</file>