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wdp" ContentType="image/vnd.ms-photo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tl="1" removePersonalInfoOnSave="1" saveSubsetFonts="1">
  <p:sldMasterIdLst>
    <p:sldMasterId id="2147483648" r:id="rId1"/>
  </p:sldMasterIdLst>
  <p:notesMasterIdLst>
    <p:notesMasterId r:id="rId6"/>
  </p:notesMasterIdLst>
  <p:sldIdLst>
    <p:sldId id="340" r:id="rId2"/>
    <p:sldId id="343" r:id="rId3"/>
    <p:sldId id="351" r:id="rId4"/>
    <p:sldId id="338" r:id="rId5"/>
  </p:sldIdLst>
  <p:sldSz cx="9144000" cy="6858000" type="screen4x3"/>
  <p:notesSz cx="6858000" cy="9144000"/>
  <p:defaultTextStyle>
    <a:defPPr>
      <a:defRPr lang="he-IL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modifyVerifier cryptProviderType="rsaFull" cryptAlgorithmClass="hash" cryptAlgorithmType="typeAny" cryptAlgorithmSid="4" spinCount="100000" saltData="Y0YRaUDCsypFgdkawRI6Jw==" hashData="jPUhSNKh7FMdmIRAldrlqOn+4qc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0000"/>
    <a:srgbClr val="FF5D5D"/>
    <a:srgbClr val="F379EA"/>
    <a:srgbClr val="8F45C7"/>
    <a:srgbClr val="FFCE85"/>
    <a:srgbClr val="9A7500"/>
    <a:srgbClr val="D6A300"/>
    <a:srgbClr val="6834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89927" autoAdjust="0"/>
    <p:restoredTop sz="94660"/>
  </p:normalViewPr>
  <p:slideViewPr>
    <p:cSldViewPr>
      <p:cViewPr>
        <p:scale>
          <a:sx n="78" d="100"/>
          <a:sy n="78" d="100"/>
        </p:scale>
        <p:origin x="-1824" y="-3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445505B3-D2ED-46B3-8230-9250A0807833}" type="datetimeFigureOut">
              <a:rPr lang="fr-FR"/>
              <a:pPr>
                <a:defRPr/>
              </a:pPr>
              <a:t>22/01/2025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fr-FR" noProof="0" smtClean="0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noProof="0" smtClean="0"/>
              <a:t>Modifiez les styles du texte du masque</a:t>
            </a:r>
          </a:p>
          <a:p>
            <a:pPr lvl="1"/>
            <a:r>
              <a:rPr lang="fr-FR" noProof="0" smtClean="0"/>
              <a:t>Deuxième niveau</a:t>
            </a:r>
          </a:p>
          <a:p>
            <a:pPr lvl="2"/>
            <a:r>
              <a:rPr lang="fr-FR" noProof="0" smtClean="0"/>
              <a:t>Troisième niveau</a:t>
            </a:r>
          </a:p>
          <a:p>
            <a:pPr lvl="3"/>
            <a:r>
              <a:rPr lang="fr-FR" noProof="0" smtClean="0"/>
              <a:t>Quatrième niveau</a:t>
            </a:r>
          </a:p>
          <a:p>
            <a:pPr lvl="4"/>
            <a:r>
              <a:rPr lang="fr-FR" noProof="0" smtClean="0"/>
              <a:t>Cinquième niveau</a:t>
            </a: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89BA2D8A-D944-4B6C-9680-1AC016BAE338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1019881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7171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7172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D321D261-1FB8-4C20-BFA2-7915E8A65CEF}" type="slidenum">
              <a:rPr lang="fr-FR" smtClean="0"/>
              <a:pPr eaLnBrk="1" hangingPunct="1"/>
              <a:t>1</a:t>
            </a:fld>
            <a:endParaRPr lang="fr-FR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8195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8196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5001023E-B8EE-45AB-9898-561F0B0C4A18}" type="slidenum">
              <a:rPr lang="fr-FR" smtClean="0"/>
              <a:pPr eaLnBrk="1" hangingPunct="1"/>
              <a:t>2</a:t>
            </a:fld>
            <a:endParaRPr lang="fr-FR" smtClean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9219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9220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D138969E-11AA-4382-830D-CA71AEB61CCD}" type="slidenum">
              <a:rPr lang="fr-FR" smtClean="0"/>
              <a:pPr eaLnBrk="1" hangingPunct="1"/>
              <a:t>3</a:t>
            </a:fld>
            <a:endParaRPr lang="fr-FR" smtClean="0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0243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10244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E056DB32-C707-4AE5-A8C5-D0C39450E4B2}" type="slidenum">
              <a:rPr lang="fr-FR" smtClean="0"/>
              <a:pPr eaLnBrk="1" hangingPunct="1"/>
              <a:t>4</a:t>
            </a:fld>
            <a:endParaRPr lang="fr-FR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898CDF4-28D6-4A5A-A5A7-FAFB4BCFE2E4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66988550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847A962-6B35-4C62-B29A-24E61253631B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86190685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186BD98-05A2-4059-84DF-06EAD4D05F87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28936079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1C62061-87D3-430F-AFBD-DE1CA6D612BF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33145911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916469F-6C7B-4766-98BD-18ACE2E85394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56108920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FE40F0C-4F0E-4BD5-B836-47689A3FA532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88558178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CE13DD9-F710-483E-BFF8-87AEE8137A80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6991861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9A5411D-691A-4B4C-AD3B-A5EB3F56521A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02758064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fr-FR" noProof="0" smtClean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432EBDF-9021-478B-BC18-BA5D96315CA6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64832276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8719D4C-D89E-43ED-B50F-121D6A2FFD81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72593734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57A3814-CBB8-4155-8E5C-953B655FD702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90196893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62000">
              <a:schemeClr val="bg2">
                <a:lumMod val="21000"/>
              </a:schemeClr>
            </a:gs>
            <a:gs pos="75000">
              <a:srgbClr val="FFFF00"/>
            </a:gs>
            <a:gs pos="92000">
              <a:schemeClr val="accent4">
                <a:lumMod val="10000"/>
              </a:schemeClr>
            </a:gs>
            <a:gs pos="84000">
              <a:srgbClr val="FF5D5D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he-IL" altLang="fr-FR" smtClean="0"/>
              <a:t>לחץ כדי לערוך סגנון כותרת של תבנית בסיס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he-IL" altLang="fr-FR" smtClean="0"/>
              <a:t>לחץ כדי לערוך סגנונות טקסט של תבנית בסיס</a:t>
            </a:r>
          </a:p>
          <a:p>
            <a:pPr lvl="1"/>
            <a:r>
              <a:rPr lang="he-IL" altLang="fr-FR" smtClean="0"/>
              <a:t>רמה שנייה</a:t>
            </a:r>
          </a:p>
          <a:p>
            <a:pPr lvl="2"/>
            <a:r>
              <a:rPr lang="he-IL" altLang="fr-FR" smtClean="0"/>
              <a:t>רמה שלישית</a:t>
            </a:r>
          </a:p>
          <a:p>
            <a:pPr lvl="3"/>
            <a:r>
              <a:rPr lang="he-IL" altLang="fr-FR" smtClean="0"/>
              <a:t>רמה רביעית</a:t>
            </a:r>
          </a:p>
          <a:p>
            <a:pPr lvl="4"/>
            <a:r>
              <a:rPr lang="he-IL" altLang="fr-FR" smtClean="0"/>
              <a:t>רמה חמישית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4D62E6CF-5EFA-47C5-B6B2-B9FCAC27669E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r" rtl="1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r" rtl="1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r" rtl="1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r" rtl="1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r" rtl="1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audio" Target="../media/audio6.wav"/><Relationship Id="rId13" Type="http://schemas.openxmlformats.org/officeDocument/2006/relationships/image" Target="../media/image3.gif"/><Relationship Id="rId18" Type="http://schemas.openxmlformats.org/officeDocument/2006/relationships/image" Target="../media/image8.png"/><Relationship Id="rId3" Type="http://schemas.openxmlformats.org/officeDocument/2006/relationships/audio" Target="../media/audio1.wav"/><Relationship Id="rId21" Type="http://schemas.openxmlformats.org/officeDocument/2006/relationships/image" Target="../media/image11.gif"/><Relationship Id="rId7" Type="http://schemas.openxmlformats.org/officeDocument/2006/relationships/audio" Target="../media/audio5.wav"/><Relationship Id="rId12" Type="http://schemas.openxmlformats.org/officeDocument/2006/relationships/image" Target="../media/image2.png"/><Relationship Id="rId17" Type="http://schemas.openxmlformats.org/officeDocument/2006/relationships/image" Target="../media/image7.png"/><Relationship Id="rId2" Type="http://schemas.openxmlformats.org/officeDocument/2006/relationships/audio" Target="../media/media1.wav"/><Relationship Id="rId16" Type="http://schemas.openxmlformats.org/officeDocument/2006/relationships/image" Target="../media/image6.png"/><Relationship Id="rId20" Type="http://schemas.openxmlformats.org/officeDocument/2006/relationships/image" Target="../media/image10.gif"/><Relationship Id="rId1" Type="http://schemas.microsoft.com/office/2007/relationships/media" Target="../media/media1.wav"/><Relationship Id="rId6" Type="http://schemas.openxmlformats.org/officeDocument/2006/relationships/audio" Target="../media/audio4.wav"/><Relationship Id="rId11" Type="http://schemas.openxmlformats.org/officeDocument/2006/relationships/image" Target="../media/image1.png"/><Relationship Id="rId5" Type="http://schemas.openxmlformats.org/officeDocument/2006/relationships/audio" Target="../media/audio3.wav"/><Relationship Id="rId15" Type="http://schemas.openxmlformats.org/officeDocument/2006/relationships/image" Target="../media/image5.png"/><Relationship Id="rId23" Type="http://schemas.openxmlformats.org/officeDocument/2006/relationships/image" Target="../media/image13.jpeg"/><Relationship Id="rId10" Type="http://schemas.openxmlformats.org/officeDocument/2006/relationships/notesSlide" Target="../notesSlides/notesSlide1.xml"/><Relationship Id="rId19" Type="http://schemas.openxmlformats.org/officeDocument/2006/relationships/image" Target="../media/image9.jpeg"/><Relationship Id="rId4" Type="http://schemas.openxmlformats.org/officeDocument/2006/relationships/audio" Target="../media/audio2.wav"/><Relationship Id="rId9" Type="http://schemas.openxmlformats.org/officeDocument/2006/relationships/slideLayout" Target="../slideLayouts/slideLayout1.xml"/><Relationship Id="rId14" Type="http://schemas.openxmlformats.org/officeDocument/2006/relationships/image" Target="../media/image4.png"/><Relationship Id="rId22" Type="http://schemas.openxmlformats.org/officeDocument/2006/relationships/image" Target="../media/image1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gif"/><Relationship Id="rId7" Type="http://schemas.openxmlformats.org/officeDocument/2006/relationships/image" Target="../media/image16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1.gif"/><Relationship Id="rId5" Type="http://schemas.openxmlformats.org/officeDocument/2006/relationships/image" Target="../media/image15.png"/><Relationship Id="rId4" Type="http://schemas.openxmlformats.org/officeDocument/2006/relationships/image" Target="../media/image10.gif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7.png"/><Relationship Id="rId5" Type="http://schemas.openxmlformats.org/officeDocument/2006/relationships/image" Target="../media/image10.gif"/><Relationship Id="rId4" Type="http://schemas.openxmlformats.org/officeDocument/2006/relationships/image" Target="../media/image11.gif"/></Relationships>
</file>

<file path=ppt/slides/_rels/slide4.xml.rels><?xml version="1.0" encoding="UTF-8" standalone="yes"?>
<Relationships xmlns="http://schemas.openxmlformats.org/package/2006/relationships"><Relationship Id="rId13" Type="http://schemas.openxmlformats.org/officeDocument/2006/relationships/image" Target="../media/image28.gif"/><Relationship Id="rId18" Type="http://schemas.openxmlformats.org/officeDocument/2006/relationships/image" Target="../media/image33.png"/><Relationship Id="rId26" Type="http://schemas.openxmlformats.org/officeDocument/2006/relationships/image" Target="../media/image37.png"/><Relationship Id="rId39" Type="http://schemas.openxmlformats.org/officeDocument/2006/relationships/image" Target="../media/image46.png"/><Relationship Id="rId21" Type="http://schemas.microsoft.com/office/2007/relationships/hdphoto" Target="../media/hdphoto2.wdp"/><Relationship Id="rId34" Type="http://schemas.openxmlformats.org/officeDocument/2006/relationships/image" Target="../media/image42.png"/><Relationship Id="rId42" Type="http://schemas.openxmlformats.org/officeDocument/2006/relationships/image" Target="../media/image49.jpeg"/><Relationship Id="rId47" Type="http://schemas.openxmlformats.org/officeDocument/2006/relationships/audio" Target="../media/audio9.wav"/><Relationship Id="rId50" Type="http://schemas.openxmlformats.org/officeDocument/2006/relationships/image" Target="../media/image53.jpeg"/><Relationship Id="rId55" Type="http://schemas.microsoft.com/office/2007/relationships/hdphoto" Target="../media/hdphoto9.wdp"/><Relationship Id="rId7" Type="http://schemas.openxmlformats.org/officeDocument/2006/relationships/image" Target="../media/image22.gif"/><Relationship Id="rId12" Type="http://schemas.openxmlformats.org/officeDocument/2006/relationships/image" Target="../media/image27.png"/><Relationship Id="rId17" Type="http://schemas.openxmlformats.org/officeDocument/2006/relationships/image" Target="../media/image32.png"/><Relationship Id="rId25" Type="http://schemas.microsoft.com/office/2007/relationships/hdphoto" Target="../media/hdphoto4.wdp"/><Relationship Id="rId33" Type="http://schemas.openxmlformats.org/officeDocument/2006/relationships/image" Target="../media/image41.gif"/><Relationship Id="rId38" Type="http://schemas.openxmlformats.org/officeDocument/2006/relationships/image" Target="../media/image45.png"/><Relationship Id="rId46" Type="http://schemas.openxmlformats.org/officeDocument/2006/relationships/image" Target="../media/image51.jpeg"/><Relationship Id="rId2" Type="http://schemas.openxmlformats.org/officeDocument/2006/relationships/notesSlide" Target="../notesSlides/notesSlide4.xml"/><Relationship Id="rId16" Type="http://schemas.openxmlformats.org/officeDocument/2006/relationships/image" Target="../media/image31.png"/><Relationship Id="rId20" Type="http://schemas.openxmlformats.org/officeDocument/2006/relationships/image" Target="../media/image34.png"/><Relationship Id="rId29" Type="http://schemas.openxmlformats.org/officeDocument/2006/relationships/image" Target="../media/image39.png"/><Relationship Id="rId41" Type="http://schemas.openxmlformats.org/officeDocument/2006/relationships/image" Target="../media/image48.png"/><Relationship Id="rId54" Type="http://schemas.openxmlformats.org/officeDocument/2006/relationships/image" Target="../media/image56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1.gif"/><Relationship Id="rId11" Type="http://schemas.openxmlformats.org/officeDocument/2006/relationships/image" Target="../media/image26.jpeg"/><Relationship Id="rId24" Type="http://schemas.openxmlformats.org/officeDocument/2006/relationships/image" Target="../media/image36.png"/><Relationship Id="rId32" Type="http://schemas.microsoft.com/office/2007/relationships/hdphoto" Target="../media/hdphoto7.wdp"/><Relationship Id="rId37" Type="http://schemas.openxmlformats.org/officeDocument/2006/relationships/image" Target="../media/image44.png"/><Relationship Id="rId40" Type="http://schemas.openxmlformats.org/officeDocument/2006/relationships/image" Target="../media/image47.png"/><Relationship Id="rId45" Type="http://schemas.openxmlformats.org/officeDocument/2006/relationships/audio" Target="../media/audio8.wav"/><Relationship Id="rId53" Type="http://schemas.openxmlformats.org/officeDocument/2006/relationships/image" Target="../media/image55.gif"/><Relationship Id="rId5" Type="http://schemas.openxmlformats.org/officeDocument/2006/relationships/image" Target="../media/image20.png"/><Relationship Id="rId15" Type="http://schemas.openxmlformats.org/officeDocument/2006/relationships/image" Target="../media/image30.png"/><Relationship Id="rId23" Type="http://schemas.microsoft.com/office/2007/relationships/hdphoto" Target="../media/hdphoto3.wdp"/><Relationship Id="rId28" Type="http://schemas.openxmlformats.org/officeDocument/2006/relationships/image" Target="../media/image38.png"/><Relationship Id="rId36" Type="http://schemas.openxmlformats.org/officeDocument/2006/relationships/image" Target="../media/image43.png"/><Relationship Id="rId49" Type="http://schemas.openxmlformats.org/officeDocument/2006/relationships/audio" Target="../media/audio10.wav"/><Relationship Id="rId10" Type="http://schemas.openxmlformats.org/officeDocument/2006/relationships/image" Target="../media/image25.gif"/><Relationship Id="rId19" Type="http://schemas.microsoft.com/office/2007/relationships/hdphoto" Target="../media/hdphoto1.wdp"/><Relationship Id="rId31" Type="http://schemas.openxmlformats.org/officeDocument/2006/relationships/image" Target="../media/image40.png"/><Relationship Id="rId44" Type="http://schemas.openxmlformats.org/officeDocument/2006/relationships/image" Target="../media/image50.jpeg"/><Relationship Id="rId52" Type="http://schemas.openxmlformats.org/officeDocument/2006/relationships/image" Target="../media/image54.jpeg"/><Relationship Id="rId4" Type="http://schemas.openxmlformats.org/officeDocument/2006/relationships/image" Target="../media/image19.png"/><Relationship Id="rId9" Type="http://schemas.openxmlformats.org/officeDocument/2006/relationships/image" Target="../media/image24.gif"/><Relationship Id="rId14" Type="http://schemas.openxmlformats.org/officeDocument/2006/relationships/image" Target="../media/image29.png"/><Relationship Id="rId22" Type="http://schemas.openxmlformats.org/officeDocument/2006/relationships/image" Target="../media/image35.png"/><Relationship Id="rId27" Type="http://schemas.microsoft.com/office/2007/relationships/hdphoto" Target="../media/hdphoto5.wdp"/><Relationship Id="rId30" Type="http://schemas.microsoft.com/office/2007/relationships/hdphoto" Target="../media/hdphoto6.wdp"/><Relationship Id="rId35" Type="http://schemas.microsoft.com/office/2007/relationships/hdphoto" Target="../media/hdphoto8.wdp"/><Relationship Id="rId43" Type="http://schemas.openxmlformats.org/officeDocument/2006/relationships/audio" Target="../media/audio7.wav"/><Relationship Id="rId48" Type="http://schemas.openxmlformats.org/officeDocument/2006/relationships/image" Target="../media/image52.jpeg"/><Relationship Id="rId56" Type="http://schemas.openxmlformats.org/officeDocument/2006/relationships/image" Target="../media/image57.png"/><Relationship Id="rId8" Type="http://schemas.openxmlformats.org/officeDocument/2006/relationships/image" Target="../media/image23.gif"/><Relationship Id="rId51" Type="http://schemas.openxmlformats.org/officeDocument/2006/relationships/image" Target="../media/image10.gif"/><Relationship Id="rId3" Type="http://schemas.openxmlformats.org/officeDocument/2006/relationships/image" Target="../media/image18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03 - les mines de charbon.wav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1"/>
          <a:stretch>
            <a:fillRect/>
          </a:stretch>
        </p:blipFill>
        <p:spPr>
          <a:xfrm>
            <a:off x="4327525" y="3184525"/>
            <a:ext cx="487363" cy="487363"/>
          </a:xfrm>
          <a:prstGeom prst="rect">
            <a:avLst/>
          </a:prstGeom>
        </p:spPr>
      </p:pic>
      <p:pic>
        <p:nvPicPr>
          <p:cNvPr id="7" name="04 -2769.wav">
            <a:hlinkClick r:id="" action="ppaction://media"/>
          </p:cNvPr>
          <p:cNvPicPr>
            <a:picLocks noRot="1" noChangeAspect="1"/>
          </p:cNvPicPr>
          <p:nvPr>
            <a:wavAudioFile r:embed="rId3" name="04 - dis-moi oui.wav"/>
          </p:nvPr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27525" y="3184525"/>
            <a:ext cx="487363" cy="487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1" name="Picture 1" descr="C:\Users\JCL\Desktop\Animation.gif"/>
          <p:cNvPicPr>
            <a:picLocks noChangeAspect="1" noChangeArrowheads="1" noCrop="1"/>
          </p:cNvPicPr>
          <p:nvPr/>
        </p:nvPicPr>
        <p:blipFill>
          <a:blip r:embed="rId13">
            <a:duotone>
              <a:prstClr val="black"/>
              <a:srgbClr val="FF0000">
                <a:tint val="45000"/>
                <a:satMod val="400000"/>
              </a:srgb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588"/>
            <a:ext cx="9144000" cy="685800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03 -2769.wav">
            <a:hlinkClick r:id="" action="ppaction://media"/>
          </p:cNvPr>
          <p:cNvPicPr>
            <a:picLocks noRot="1" noChangeAspect="1"/>
          </p:cNvPicPr>
          <p:nvPr>
            <a:wavAudioFile r:embed="rId4" name="03 - roméo.wav"/>
          </p:nvPr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27525" y="3184525"/>
            <a:ext cx="487363" cy="487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01 -2784.wav">
            <a:hlinkClick r:id="" action="ppaction://media"/>
          </p:cNvPr>
          <p:cNvPicPr>
            <a:picLocks noRot="1" noChangeAspect="1"/>
          </p:cNvPicPr>
          <p:nvPr>
            <a:wavAudioFile r:embed="rId5" name="01 - scoubidou.wav"/>
          </p:nvPr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27525" y="3184525"/>
            <a:ext cx="487363" cy="487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03 -2784.wav">
            <a:hlinkClick r:id="" action="ppaction://media"/>
          </p:cNvPr>
          <p:cNvPicPr>
            <a:picLocks noRot="1" noChangeAspect="1"/>
          </p:cNvPicPr>
          <p:nvPr>
            <a:wavAudioFile r:embed="rId6" name="03 - si tu vas à rio.wav"/>
          </p:nvPr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67200" y="3124200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01 -2785.wav">
            <a:hlinkClick r:id="" action="ppaction://media"/>
          </p:cNvPr>
          <p:cNvPicPr>
            <a:picLocks noRot="1" noChangeAspect="1"/>
          </p:cNvPicPr>
          <p:nvPr>
            <a:wavAudioFile r:embed="rId7" name="01 - Demain tu te Maries.wav"/>
          </p:nvPr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67200" y="3124200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Mich2784.wav">
            <a:hlinkClick r:id="" action="ppaction://media"/>
          </p:cNvPr>
          <p:cNvPicPr>
            <a:picLocks noRot="1" noChangeAspect="1"/>
          </p:cNvPicPr>
          <p:nvPr>
            <a:wavAudioFile r:embed="rId8" name="Michel Delpech - Chez Laurette.wav"/>
          </p:nvPr>
        </p:nvPicPr>
        <p:blipFill>
          <a:blip r:embed="rId1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67200" y="3124200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" name="Picture 4" descr="C:\Users\Marie-Jose\Desktop\SMYLET\63 Ko.png"/>
          <p:cNvPicPr>
            <a:picLocks noChangeAspect="1" noChangeArrowheads="1"/>
          </p:cNvPicPr>
          <p:nvPr/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59263" y="1827213"/>
            <a:ext cx="3217862" cy="3216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6" name="Ellipse 15"/>
          <p:cNvSpPr/>
          <p:nvPr/>
        </p:nvSpPr>
        <p:spPr bwMode="auto">
          <a:xfrm rot="7484241">
            <a:off x="5290344" y="2872581"/>
            <a:ext cx="1155700" cy="1125538"/>
          </a:xfrm>
          <a:prstGeom prst="ellipse">
            <a:avLst/>
          </a:prstGeom>
          <a:blipFill dpi="0" rotWithShape="1">
            <a:blip r:embed="rId19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38100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 algn="r" rtl="1">
              <a:defRPr/>
            </a:pPr>
            <a:endParaRPr lang="fr-FR"/>
          </a:p>
        </p:txBody>
      </p:sp>
      <p:sp>
        <p:nvSpPr>
          <p:cNvPr id="11" name="Cadre 10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2476"/>
            </a:avLst>
          </a:prstGeom>
          <a:blipFill dpi="0" rotWithShape="1">
            <a:blip r:embed="rId2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sp>
        <p:nvSpPr>
          <p:cNvPr id="10" name="Cadre 9"/>
          <p:cNvSpPr/>
          <p:nvPr/>
        </p:nvSpPr>
        <p:spPr>
          <a:xfrm>
            <a:off x="1258888" y="908050"/>
            <a:ext cx="6626225" cy="5041900"/>
          </a:xfrm>
          <a:prstGeom prst="frame">
            <a:avLst>
              <a:gd name="adj1" fmla="val 1759"/>
            </a:avLst>
          </a:prstGeom>
          <a:blipFill dpi="0" rotWithShape="1">
            <a:blip r:embed="rId21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fr-FR">
              <a:solidFill>
                <a:schemeClr val="tx1"/>
              </a:solidFill>
            </a:endParaRPr>
          </a:p>
        </p:txBody>
      </p:sp>
      <p:pic>
        <p:nvPicPr>
          <p:cNvPr id="12" name="Picture 9" descr="C:\Users\Jclaude\Desktop\AAAAAAAAAAAAAAA_Modifié.jpeg"/>
          <p:cNvPicPr>
            <a:picLocks noChangeAspect="1" noChangeArrowheads="1"/>
          </p:cNvPicPr>
          <p:nvPr/>
        </p:nvPicPr>
        <p:blipFill>
          <a:blip r:embed="rId22">
            <a:duotone>
              <a:prstClr val="black"/>
              <a:srgbClr val="FF0000">
                <a:tint val="45000"/>
                <a:satMod val="400000"/>
              </a:srgb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51719" y="1556793"/>
            <a:ext cx="3877989" cy="367240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6" name="Picture 2" descr="C:\Users\JCL\Desktop\45 TOURS A FAIRE\1963 Claude Nougaro - Cécile, ma fille\Recto.jpg"/>
          <p:cNvPicPr>
            <a:picLocks noChangeAspect="1" noChangeArrowheads="1"/>
          </p:cNvPicPr>
          <p:nvPr/>
        </p:nvPicPr>
        <p:blipFill>
          <a:blip r:embed="rId2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83768" y="1688058"/>
            <a:ext cx="3312419" cy="340987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" dur="625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" presetID="8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2" showWhenStopped="0">
                <p:cTn id="1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  <p:audio>
              <p:cMediaNode vol="80000" numSld="2" showWhenStopped="0">
                <p:cTn id="1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  <p:audio>
              <p:cMediaNode vol="80000" numSld="3" showWhenStopped="0">
                <p:cTn id="1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  <p:audio>
              <p:cMediaNode vol="80000" numSld="3" showWhenStopped="0">
                <p:cTn id="14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  <p:audio>
              <p:cMediaNode vol="80000" numSld="3" showWhenStopped="0">
                <p:cTn id="15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  <p:audio>
              <p:cMediaNode vol="80000" numSld="3" showWhenStopped="0">
                <p:cTn id="16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  <p:audio>
              <p:cMediaNode vol="80000" numSld="3" showWhenStopped="0">
                <p:cTn id="1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8"/>
                </p:tgtEl>
              </p:cMediaNode>
            </p:audio>
          </p:childTnLst>
        </p:cTn>
      </p:par>
    </p:tnLst>
    <p:bldLst>
      <p:bldP spid="16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Imag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388" y="115888"/>
            <a:ext cx="8856662" cy="6626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Cadre 6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2476"/>
            </a:avLst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pic>
        <p:nvPicPr>
          <p:cNvPr id="3076" name="Picture 4" descr="C:\Users\Jclaude\Desktop\99999999999\999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47813" y="-12700"/>
            <a:ext cx="6624637" cy="681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Cadre 8"/>
          <p:cNvSpPr/>
          <p:nvPr/>
        </p:nvSpPr>
        <p:spPr>
          <a:xfrm>
            <a:off x="2627313" y="1125538"/>
            <a:ext cx="4248150" cy="4525962"/>
          </a:xfrm>
          <a:prstGeom prst="frame">
            <a:avLst>
              <a:gd name="adj1" fmla="val 3010"/>
            </a:avLst>
          </a:prstGeom>
          <a:blipFill dpi="0" rotWithShape="1"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fr-FR">
              <a:solidFill>
                <a:schemeClr val="tx1"/>
              </a:solidFill>
            </a:endParaRPr>
          </a:p>
        </p:txBody>
      </p:sp>
      <p:pic>
        <p:nvPicPr>
          <p:cNvPr id="2050" name="Picture 2" descr="C:\Users\JCL\Desktop\45 TOURS A FAIRE\1963 Claude Nougaro - Cécile, ma fille\Commentaire.jpg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30463" y="1249386"/>
            <a:ext cx="3973785" cy="43124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1" descr="C:\Users\JCL\Desktop\Animation.gif"/>
          <p:cNvPicPr>
            <a:picLocks noChangeAspect="1" noChangeArrowheads="1" noCrop="1"/>
          </p:cNvPicPr>
          <p:nvPr/>
        </p:nvPicPr>
        <p:blipFill>
          <a:blip r:embed="rId3">
            <a:duotone>
              <a:prstClr val="black"/>
              <a:srgbClr val="FF0000">
                <a:tint val="45000"/>
                <a:satMod val="400000"/>
              </a:srgb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3175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Cadre 8"/>
          <p:cNvSpPr/>
          <p:nvPr/>
        </p:nvSpPr>
        <p:spPr>
          <a:xfrm>
            <a:off x="1258888" y="908050"/>
            <a:ext cx="6626225" cy="5041900"/>
          </a:xfrm>
          <a:prstGeom prst="frame">
            <a:avLst>
              <a:gd name="adj1" fmla="val 1759"/>
            </a:avLst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fr-FR">
              <a:solidFill>
                <a:schemeClr val="tx1"/>
              </a:solidFill>
            </a:endParaRPr>
          </a:p>
        </p:txBody>
      </p:sp>
      <p:sp>
        <p:nvSpPr>
          <p:cNvPr id="7" name="ZoneTexte 1"/>
          <p:cNvSpPr txBox="1">
            <a:spLocks noChangeArrowheads="1"/>
          </p:cNvSpPr>
          <p:nvPr/>
        </p:nvSpPr>
        <p:spPr bwMode="auto">
          <a:xfrm>
            <a:off x="1906588" y="1851025"/>
            <a:ext cx="5978525" cy="34163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/>
            <a:r>
              <a:rPr lang="fr-FR" sz="2400" b="1" dirty="0">
                <a:solidFill>
                  <a:srgbClr val="FFC000"/>
                </a:solidFill>
              </a:rPr>
              <a:t>01 - </a:t>
            </a:r>
            <a:r>
              <a:rPr lang="fr-FR" sz="2400" b="1" dirty="0" err="1">
                <a:solidFill>
                  <a:srgbClr val="FFC000"/>
                </a:solidFill>
              </a:rPr>
              <a:t>cécile</a:t>
            </a:r>
            <a:r>
              <a:rPr lang="fr-FR" sz="2400" b="1" dirty="0">
                <a:solidFill>
                  <a:srgbClr val="FFC000"/>
                </a:solidFill>
              </a:rPr>
              <a:t>, ma </a:t>
            </a:r>
            <a:r>
              <a:rPr lang="fr-FR" sz="2400" b="1" dirty="0" smtClean="0">
                <a:solidFill>
                  <a:srgbClr val="FFC000"/>
                </a:solidFill>
              </a:rPr>
              <a:t>fille</a:t>
            </a:r>
          </a:p>
          <a:p>
            <a:pPr algn="ctr" eaLnBrk="1" hangingPunct="1"/>
            <a:endParaRPr lang="fr-FR" sz="2400" b="1" dirty="0">
              <a:solidFill>
                <a:srgbClr val="FFC000"/>
              </a:solidFill>
            </a:endParaRPr>
          </a:p>
          <a:p>
            <a:pPr algn="ctr" eaLnBrk="1" hangingPunct="1"/>
            <a:r>
              <a:rPr lang="fr-FR" sz="2400" b="1" dirty="0">
                <a:solidFill>
                  <a:srgbClr val="FFC000"/>
                </a:solidFill>
              </a:rPr>
              <a:t>02 - </a:t>
            </a:r>
            <a:r>
              <a:rPr lang="fr-FR" sz="2400" b="1" dirty="0" smtClean="0">
                <a:solidFill>
                  <a:srgbClr val="FFC000"/>
                </a:solidFill>
              </a:rPr>
              <a:t>l'église</a:t>
            </a:r>
          </a:p>
          <a:p>
            <a:pPr algn="ctr" eaLnBrk="1" hangingPunct="1"/>
            <a:endParaRPr lang="fr-FR" sz="2400" b="1" dirty="0">
              <a:solidFill>
                <a:srgbClr val="FFC000"/>
              </a:solidFill>
            </a:endParaRPr>
          </a:p>
          <a:p>
            <a:pPr algn="ctr" eaLnBrk="1" hangingPunct="1"/>
            <a:r>
              <a:rPr lang="fr-FR" sz="2400" b="1" dirty="0">
                <a:solidFill>
                  <a:srgbClr val="FFC000"/>
                </a:solidFill>
              </a:rPr>
              <a:t>03 - les mines de </a:t>
            </a:r>
            <a:r>
              <a:rPr lang="fr-FR" sz="2400" b="1" dirty="0" smtClean="0">
                <a:solidFill>
                  <a:srgbClr val="FFC000"/>
                </a:solidFill>
              </a:rPr>
              <a:t>charbon</a:t>
            </a:r>
          </a:p>
          <a:p>
            <a:pPr algn="ctr" eaLnBrk="1" hangingPunct="1"/>
            <a:endParaRPr lang="fr-FR" sz="2400" b="1" dirty="0">
              <a:solidFill>
                <a:srgbClr val="FFC000"/>
              </a:solidFill>
            </a:endParaRPr>
          </a:p>
          <a:p>
            <a:pPr algn="ctr" eaLnBrk="1" hangingPunct="1"/>
            <a:r>
              <a:rPr lang="fr-FR" sz="2400" b="1" dirty="0">
                <a:solidFill>
                  <a:srgbClr val="FFC000"/>
                </a:solidFill>
              </a:rPr>
              <a:t>04 - ma fleur</a:t>
            </a:r>
          </a:p>
          <a:p>
            <a:pPr algn="ctr" eaLnBrk="1" hangingPunct="1"/>
            <a:endParaRPr lang="fr-FR" sz="2400" b="1" dirty="0">
              <a:solidFill>
                <a:srgbClr val="FFC000"/>
              </a:solidFill>
            </a:endParaRPr>
          </a:p>
          <a:p>
            <a:pPr algn="ctr" eaLnBrk="1" hangingPunct="1"/>
            <a:endParaRPr lang="fr-FR" sz="2400" b="1" dirty="0">
              <a:solidFill>
                <a:srgbClr val="FFC000"/>
              </a:solidFill>
            </a:endParaRPr>
          </a:p>
        </p:txBody>
      </p:sp>
      <p:sp>
        <p:nvSpPr>
          <p:cNvPr id="8" name="Cadre 7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2476"/>
            </a:avLst>
          </a:prstGeom>
          <a:blipFill dpi="0" rotWithShape="1"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pic>
        <p:nvPicPr>
          <p:cNvPr id="6" name="Picture 7" descr="C:\Users\JCL\Desktop\Image2.pn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60479" y="3933056"/>
            <a:ext cx="1904134" cy="273761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6" dur="2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7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8" dur="2000" fill="hold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9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0" dur="2000" fill="hold"/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1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2" dur="2000" fill="hold"/>
                                        <p:tgtEl>
                                          <p:spTgt spid="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Imag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138" y="-57150"/>
            <a:ext cx="9036050" cy="68595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23" name="Picture 2" descr="C:\Users\christelle\Desktop\Image14444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813" y="5389563"/>
            <a:ext cx="9061450" cy="14239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24" name="Image 6" descr="Juke-box 3 PNG.gif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8225" y="912813"/>
            <a:ext cx="1876425" cy="4525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25" name="Image 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288" y="0"/>
            <a:ext cx="9136062" cy="125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26" name="Image 21" descr="Sortie9.gif">
            <a:hlinkClick r:id="" action="ppaction://hlinkshowjump?jump=endshow"/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8313" y="6388100"/>
            <a:ext cx="569912" cy="165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27" name="Image 19" descr="Retour-4.gif">
            <a:hlinkClick r:id="" action="ppaction://hlinkshowjump?jump=previousslide" highlightClick="1"/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01013" y="6388100"/>
            <a:ext cx="495300" cy="174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28" name="Image 3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86400" y="1657350"/>
            <a:ext cx="66675" cy="631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29" name="Image 3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54413" y="1654175"/>
            <a:ext cx="69850" cy="631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30" name="Image 50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32625" y="3176588"/>
            <a:ext cx="857250" cy="2203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3" name="Picture 39" descr="C:\Users\Jclaude\Desktop\SMYLET\JUKEBOX.jpg"/>
          <p:cNvPicPr>
            <a:picLocks noChangeAspect="1" noChangeArrowheads="1"/>
          </p:cNvPicPr>
          <p:nvPr/>
        </p:nvPicPr>
        <p:blipFill>
          <a:blip r:embed="rId11">
            <a:duotone>
              <a:prstClr val="black"/>
              <a:schemeClr val="accent6">
                <a:lumMod val="60000"/>
                <a:lumOff val="40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17246" y="2233187"/>
            <a:ext cx="1678384" cy="6848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" name="Picture 2" descr="C:\Users\Marie-Jose\Desktop\Image1 (FILEminimizer).png"/>
          <p:cNvPicPr>
            <a:picLocks noChangeAspect="1" noChangeArrowheads="1"/>
          </p:cNvPicPr>
          <p:nvPr/>
        </p:nvPicPr>
        <p:blipFill>
          <a:blip r:embed="rId12">
            <a:duotone>
              <a:prstClr val="black"/>
              <a:schemeClr val="accent2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48117" y="970317"/>
            <a:ext cx="1811878" cy="11810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33" name="Image 10"/>
          <p:cNvPicPr>
            <a:picLocks noChangeAspect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08775" y="1408113"/>
            <a:ext cx="661988" cy="6619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34" name="Image 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5660232" y="3374231"/>
            <a:ext cx="6858000" cy="1095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35" name="Picture 53" descr="C:\Users\Marie-Jose\Desktop\rrrrrrr (FILEminimizer).jpg"/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77975" y="3906838"/>
            <a:ext cx="1290638" cy="593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36" name="Picture 52" descr="C:\Users\Marie-Jose\Desktop\eeeee (FILEminimizer).jpg"/>
          <p:cNvPicPr>
            <a:picLocks noChangeAspect="1" noChangeArrowheads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93850" y="3298825"/>
            <a:ext cx="1296988" cy="542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37" name="Picture 56" descr="C:\Users\Marie-Jose\Desktop\SMYLET\5 (FILEminimize.jpg"/>
          <p:cNvPicPr>
            <a:picLocks noChangeAspect="1" noChangeArrowheads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12900" y="1325563"/>
            <a:ext cx="1290638" cy="619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38" name="Picture 56" descr="C:\Users\Marie-Jose\Desktop\SMYLET\3 (FILEmi (2).jpg"/>
          <p:cNvPicPr>
            <a:picLocks noChangeAspect="1" noChangeArrowheads="1"/>
          </p:cNvPicPr>
          <p:nvPr/>
        </p:nvPicPr>
        <p:blipFill>
          <a:blip r:embed="rId1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12900" y="2016125"/>
            <a:ext cx="1262063" cy="1249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39" name="Image 1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6954044" y="5042694"/>
            <a:ext cx="200025" cy="5127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40" name="Image 1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16650" y="3187700"/>
            <a:ext cx="822325" cy="2192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41" name="Picture 2" descr="C:\Users\christelle\Desktop\cheminée 2.jpg"/>
          <p:cNvPicPr>
            <a:picLocks noChangeAspect="1" noChangeArrowheads="1"/>
          </p:cNvPicPr>
          <p:nvPr/>
        </p:nvPicPr>
        <p:blipFill>
          <a:blip r:embed="rId18">
            <a:extLst>
              <a:ext uri="{BEBA8EAE-BF5A-486C-A8C5-ECC9F3942E4B}">
                <a14:imgProps xmlns:a14="http://schemas.microsoft.com/office/drawing/2010/main">
                  <a14:imgLayer r:embed="rId19">
                    <a14:imgEffect>
                      <a14:brightnessContrast bright="4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44925" y="3865563"/>
            <a:ext cx="1468438" cy="15446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42" name="Picture 2" descr="C:\Users\christelle\Desktop\che.jpg"/>
          <p:cNvPicPr>
            <a:picLocks noChangeAspect="1" noChangeArrowheads="1"/>
          </p:cNvPicPr>
          <p:nvPr/>
        </p:nvPicPr>
        <p:blipFill>
          <a:blip r:embed="rId20">
            <a:extLst>
              <a:ext uri="{BEBA8EAE-BF5A-486C-A8C5-ECC9F3942E4B}">
                <a14:imgProps xmlns:a14="http://schemas.microsoft.com/office/drawing/2010/main">
                  <a14:imgLayer r:embed="rId21">
                    <a14:imgEffect>
                      <a14:brightnessContrast bright="4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14725" y="3876675"/>
            <a:ext cx="330200" cy="152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43" name="Picture 2" descr="C:\Users\christelle\Desktop\che.jpg"/>
          <p:cNvPicPr>
            <a:picLocks noChangeAspect="1" noChangeArrowheads="1"/>
          </p:cNvPicPr>
          <p:nvPr/>
        </p:nvPicPr>
        <p:blipFill>
          <a:blip r:embed="rId22">
            <a:extLst>
              <a:ext uri="{BEBA8EAE-BF5A-486C-A8C5-ECC9F3942E4B}">
                <a14:imgProps xmlns:a14="http://schemas.microsoft.com/office/drawing/2010/main">
                  <a14:imgLayer r:embed="rId23">
                    <a14:imgEffect>
                      <a14:brightnessContrast bright="4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35363" y="3565525"/>
            <a:ext cx="2087562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44" name="Picture 2" descr="C:\Users\christelle\Desktop\che.jpg"/>
          <p:cNvPicPr>
            <a:picLocks noChangeAspect="1" noChangeArrowheads="1"/>
          </p:cNvPicPr>
          <p:nvPr/>
        </p:nvPicPr>
        <p:blipFill>
          <a:blip r:embed="rId20">
            <a:extLst>
              <a:ext uri="{BEBA8EAE-BF5A-486C-A8C5-ECC9F3942E4B}">
                <a14:imgProps xmlns:a14="http://schemas.microsoft.com/office/drawing/2010/main">
                  <a14:imgLayer r:embed="rId21">
                    <a14:imgEffect>
                      <a14:brightnessContrast bright="4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13363" y="3856038"/>
            <a:ext cx="309562" cy="152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45" name="Picture 2" descr="D:\SMYLET\BOUGEOIR 2.png"/>
          <p:cNvPicPr>
            <a:picLocks noChangeAspect="1" noChangeArrowheads="1"/>
          </p:cNvPicPr>
          <p:nvPr/>
        </p:nvPicPr>
        <p:blipFill>
          <a:blip r:embed="rId24">
            <a:extLst>
              <a:ext uri="{BEBA8EAE-BF5A-486C-A8C5-ECC9F3942E4B}">
                <a14:imgProps xmlns:a14="http://schemas.microsoft.com/office/drawing/2010/main">
                  <a14:imgLayer r:embed="rId25">
                    <a14:imgEffect>
                      <a14:brightnessContrast bright="4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35350" y="2171700"/>
            <a:ext cx="377825" cy="619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46" name="Picture 2" descr="D:\SMYLET\BOUGEOIR 2.png"/>
          <p:cNvPicPr>
            <a:picLocks noChangeAspect="1" noChangeArrowheads="1"/>
          </p:cNvPicPr>
          <p:nvPr/>
        </p:nvPicPr>
        <p:blipFill>
          <a:blip r:embed="rId26">
            <a:extLst>
              <a:ext uri="{BEBA8EAE-BF5A-486C-A8C5-ECC9F3942E4B}">
                <a14:imgProps xmlns:a14="http://schemas.microsoft.com/office/drawing/2010/main">
                  <a14:imgLayer r:embed="rId27">
                    <a14:imgEffect>
                      <a14:brightnessContrast bright="4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59388" y="2171700"/>
            <a:ext cx="444500" cy="619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47" name="Picture 64" descr="C:\Users\Solenn\Desktop\111.jpg"/>
          <p:cNvPicPr>
            <a:picLocks noChangeAspect="1" noChangeArrowheads="1"/>
          </p:cNvPicPr>
          <p:nvPr/>
        </p:nvPicPr>
        <p:blipFill>
          <a:blip r:embed="rId2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60838" y="4772025"/>
            <a:ext cx="841375" cy="504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48" name="Picture 49" descr="C:\Users\Marie-Jose\Desktop\SMYLET\cadre.png"/>
          <p:cNvPicPr>
            <a:picLocks noChangeAspect="1" noChangeArrowheads="1"/>
          </p:cNvPicPr>
          <p:nvPr/>
        </p:nvPicPr>
        <p:blipFill>
          <a:blip r:embed="rId29">
            <a:extLst>
              <a:ext uri="{BEBA8EAE-BF5A-486C-A8C5-ECC9F3942E4B}">
                <a14:imgProps xmlns:a14="http://schemas.microsoft.com/office/drawing/2010/main">
                  <a14:imgLayer r:embed="rId30">
                    <a14:imgEffect>
                      <a14:brightnessContrast bright="4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0638" y="1476375"/>
            <a:ext cx="1058863" cy="15001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49" name="Picture 2" descr="C:\Users\christelle\Desktop\Image2.png"/>
          <p:cNvPicPr>
            <a:picLocks noChangeAspect="1" noChangeArrowheads="1"/>
          </p:cNvPicPr>
          <p:nvPr/>
        </p:nvPicPr>
        <p:blipFill>
          <a:blip r:embed="rId31">
            <a:extLst>
              <a:ext uri="{BEBA8EAE-BF5A-486C-A8C5-ECC9F3942E4B}">
                <a14:imgProps xmlns:a14="http://schemas.microsoft.com/office/drawing/2010/main">
                  <a14:imgLayer r:embed="rId32">
                    <a14:imgEffect>
                      <a14:brightnessContrast bright="4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0875" y="1630363"/>
            <a:ext cx="688975" cy="14303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3" name="Picture 5" descr="C:\Documents and Settings\colette\Mes documents\DOCUMENTS\Gifs_animés\noel\Horloges\horloge_murale.gif"/>
          <p:cNvPicPr>
            <a:picLocks noChangeAspect="1" noChangeArrowheads="1" noCrop="1"/>
          </p:cNvPicPr>
          <p:nvPr/>
        </p:nvPicPr>
        <p:blipFill>
          <a:blip r:embed="rId33">
            <a:duotone>
              <a:prstClr val="black"/>
              <a:srgbClr val="D9C3A5">
                <a:tint val="50000"/>
                <a:satMod val="180000"/>
              </a:srgb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49369" y="2062793"/>
            <a:ext cx="331985" cy="4337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51" name="Picture 2" descr="C:\Users\JClaude\Desktop\SMYLET\tisonnier.png"/>
          <p:cNvPicPr>
            <a:picLocks noChangeAspect="1" noChangeArrowheads="1"/>
          </p:cNvPicPr>
          <p:nvPr/>
        </p:nvPicPr>
        <p:blipFill>
          <a:blip r:embed="rId34">
            <a:extLst>
              <a:ext uri="{BEBA8EAE-BF5A-486C-A8C5-ECC9F3942E4B}">
                <a14:imgProps xmlns:a14="http://schemas.microsoft.com/office/drawing/2010/main">
                  <a14:imgLayer r:embed="rId35">
                    <a14:imgEffect>
                      <a14:brightnessContrast bright="4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67675" y="4618038"/>
            <a:ext cx="977900" cy="13001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52" name="Picture 47" descr="C:\Users\Marie-Jose\Desktop\SMYLET\staatue (FILEminimizer).png"/>
          <p:cNvPicPr>
            <a:picLocks noChangeAspect="1" noChangeArrowheads="1"/>
          </p:cNvPicPr>
          <p:nvPr/>
        </p:nvPicPr>
        <p:blipFill>
          <a:blip r:embed="rId3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225" y="4146550"/>
            <a:ext cx="628650" cy="185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53" name="Picture 52" descr="C:\Users\Marie-Jose\Desktop\eeeee (FILEminimizer).jpg"/>
          <p:cNvPicPr>
            <a:picLocks noChangeAspect="1" noChangeArrowheads="1"/>
          </p:cNvPicPr>
          <p:nvPr/>
        </p:nvPicPr>
        <p:blipFill>
          <a:blip r:embed="rId3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73213" y="1325563"/>
            <a:ext cx="1296987" cy="6175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54" name="Picture 5" descr="C:\Users\christelle\Desktop\11 (FILEminimizer).jpg"/>
          <p:cNvPicPr>
            <a:picLocks noChangeAspect="1" noChangeArrowheads="1"/>
          </p:cNvPicPr>
          <p:nvPr/>
        </p:nvPicPr>
        <p:blipFill>
          <a:blip r:embed="rId3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14475" y="2033588"/>
            <a:ext cx="1304925" cy="5540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55" name="Picture 5" descr="C:\Users\Solenn\Desktop\2 (FILEminimizer).jpg"/>
          <p:cNvPicPr>
            <a:picLocks noChangeAspect="1" noChangeArrowheads="1"/>
          </p:cNvPicPr>
          <p:nvPr/>
        </p:nvPicPr>
        <p:blipFill>
          <a:blip r:embed="rId3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7175" y="2700338"/>
            <a:ext cx="1295400" cy="5508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56" name="Picture 53" descr="C:\Users\Marie-Jose\Desktop\rrrrrrr (FILEminimizer).jpg"/>
          <p:cNvPicPr>
            <a:picLocks noChangeAspect="1" noChangeArrowheads="1"/>
          </p:cNvPicPr>
          <p:nvPr/>
        </p:nvPicPr>
        <p:blipFill>
          <a:blip r:embed="rId4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31938" y="3373438"/>
            <a:ext cx="1290637" cy="447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57" name="Picture 2" descr="D:\SMYLET\1 (FILEmini.jpg"/>
          <p:cNvPicPr>
            <a:picLocks noChangeAspect="1" noChangeArrowheads="1"/>
          </p:cNvPicPr>
          <p:nvPr/>
        </p:nvPicPr>
        <p:blipFill>
          <a:blip r:embed="rId4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31938" y="3910013"/>
            <a:ext cx="1312862" cy="5762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58" name="Image 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-5400000">
            <a:off x="-3433763" y="3360737"/>
            <a:ext cx="6923088" cy="109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2" name="Ellipse 61"/>
          <p:cNvSpPr/>
          <p:nvPr/>
        </p:nvSpPr>
        <p:spPr bwMode="auto">
          <a:xfrm rot="3669725">
            <a:off x="6852443" y="1554957"/>
            <a:ext cx="373063" cy="368300"/>
          </a:xfrm>
          <a:prstGeom prst="ellipse">
            <a:avLst/>
          </a:prstGeom>
          <a:blipFill dpi="0" rotWithShape="1">
            <a:blip r:embed="rId4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38100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 algn="r" rtl="1">
              <a:defRPr/>
            </a:pPr>
            <a:endParaRPr lang="fr-FR"/>
          </a:p>
        </p:txBody>
      </p:sp>
      <p:pic>
        <p:nvPicPr>
          <p:cNvPr id="5160" name="Picture 56" descr="C:\Users\Marie-Jose\Desktop\NUMEROS JUKEBOX NOIR\1 (FILEminimizer).jpg">
            <a:hlinkClick r:id="" action="ppaction://noaction" highlightClick="1">
              <a:snd r:embed="rId43" name="01 - cécile, ma fille.wav"/>
            </a:hlinkClick>
          </p:cNvPr>
          <p:cNvPicPr>
            <a:picLocks noChangeAspect="1" noChangeArrowheads="1"/>
          </p:cNvPicPr>
          <p:nvPr/>
        </p:nvPicPr>
        <p:blipFill>
          <a:blip r:embed="rId4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61150" y="3146425"/>
            <a:ext cx="785813" cy="4238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61" name="Picture 2" descr="C:\Users\Marie-Jose\Desktop\NUMEROS JUKEBOX NOIR\2 (FILEminimizer).jpg">
            <a:hlinkClick r:id="" action="ppaction://noaction" highlightClick="1">
              <a:snd r:embed="rId45" name="02 - l'église.wav"/>
            </a:hlinkClick>
          </p:cNvPr>
          <p:cNvPicPr>
            <a:picLocks noChangeAspect="1" noChangeArrowheads="1"/>
          </p:cNvPicPr>
          <p:nvPr/>
        </p:nvPicPr>
        <p:blipFill>
          <a:blip r:embed="rId4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61150" y="3765550"/>
            <a:ext cx="785813" cy="4556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62" name="Picture 3" descr="C:\Users\Marie-Jose\Desktop\NUMEROS JUKEBOX NOIR\3 (FILEminimizer).jpg">
            <a:hlinkClick r:id="" action="ppaction://noaction" highlightClick="1">
              <a:snd r:embed="rId47" name="03 - les mines de charbon.wav"/>
            </a:hlinkClick>
          </p:cNvPr>
          <p:cNvPicPr>
            <a:picLocks noChangeAspect="1" noChangeArrowheads="1"/>
          </p:cNvPicPr>
          <p:nvPr/>
        </p:nvPicPr>
        <p:blipFill>
          <a:blip r:embed="rId4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83375" y="4389438"/>
            <a:ext cx="7620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63" name="Picture 4" descr="C:\Users\Marie-Jose\Desktop\NUMEROS JUKEBOX NOIR\4 (FILEminimizer).jpg">
            <a:hlinkClick r:id="" action="ppaction://noaction" highlightClick="1">
              <a:snd r:embed="rId49" name="04 - ma fleur.wav"/>
            </a:hlinkClick>
          </p:cNvPr>
          <p:cNvPicPr>
            <a:picLocks noChangeAspect="1" noChangeArrowheads="1"/>
          </p:cNvPicPr>
          <p:nvPr/>
        </p:nvPicPr>
        <p:blipFill>
          <a:blip r:embed="rId5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51625" y="5021263"/>
            <a:ext cx="762000" cy="4175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4" name="Cadre 63"/>
          <p:cNvSpPr/>
          <p:nvPr/>
        </p:nvSpPr>
        <p:spPr bwMode="auto">
          <a:xfrm>
            <a:off x="7413625" y="3138488"/>
            <a:ext cx="501650" cy="2271712"/>
          </a:xfrm>
          <a:prstGeom prst="frame">
            <a:avLst>
              <a:gd name="adj1" fmla="val 17981"/>
            </a:avLst>
          </a:prstGeom>
          <a:blipFill dpi="0" rotWithShape="1">
            <a:blip r:embed="rId51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rgbClr val="00B050"/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>
              <a:defRPr/>
            </a:pPr>
            <a:endParaRPr lang="fr-FR"/>
          </a:p>
        </p:txBody>
      </p:sp>
      <p:sp>
        <p:nvSpPr>
          <p:cNvPr id="65" name="Cadre 64"/>
          <p:cNvSpPr/>
          <p:nvPr/>
        </p:nvSpPr>
        <p:spPr bwMode="auto">
          <a:xfrm>
            <a:off x="6161088" y="3141663"/>
            <a:ext cx="501650" cy="2268537"/>
          </a:xfrm>
          <a:prstGeom prst="frame">
            <a:avLst>
              <a:gd name="adj1" fmla="val 17981"/>
            </a:avLst>
          </a:prstGeom>
          <a:blipFill dpi="0" rotWithShape="1">
            <a:blip r:embed="rId51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rgbClr val="00B050"/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>
              <a:defRPr/>
            </a:pPr>
            <a:endParaRPr lang="fr-FR"/>
          </a:p>
        </p:txBody>
      </p:sp>
      <p:pic>
        <p:nvPicPr>
          <p:cNvPr id="49" name="Picture 2" descr="C:\Users\JCL\Desktop\45 TOURS A FAIRE\1963 Claude Nougaro - Cécile, ma fille\Recto.jpg"/>
          <p:cNvPicPr>
            <a:picLocks noChangeAspect="1" noChangeArrowheads="1"/>
          </p:cNvPicPr>
          <p:nvPr/>
        </p:nvPicPr>
        <p:blipFill>
          <a:blip r:embed="rId5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98231" y="1671400"/>
            <a:ext cx="1361157" cy="14012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3" name="Cadre 62"/>
          <p:cNvSpPr/>
          <p:nvPr/>
        </p:nvSpPr>
        <p:spPr>
          <a:xfrm>
            <a:off x="3813175" y="1560513"/>
            <a:ext cx="1500188" cy="1571625"/>
          </a:xfrm>
          <a:prstGeom prst="frame">
            <a:avLst>
              <a:gd name="adj1" fmla="val 5772"/>
            </a:avLst>
          </a:prstGeom>
          <a:blipFill dpi="0" rotWithShape="1">
            <a:blip r:embed="rId51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41275" cmpd="thickThin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fr-FR">
              <a:solidFill>
                <a:schemeClr val="tx1"/>
              </a:solidFill>
            </a:endParaRPr>
          </a:p>
        </p:txBody>
      </p:sp>
      <p:pic>
        <p:nvPicPr>
          <p:cNvPr id="52" name="Picture 69" descr="C:\Users\JClaude\Desktop\PPS  TOUS\P GIFS ETCHEMINEE\GIF CHEMINEE2222.gif"/>
          <p:cNvPicPr>
            <a:picLocks noChangeAspect="1" noChangeArrowheads="1" noCrop="1"/>
          </p:cNvPicPr>
          <p:nvPr/>
        </p:nvPicPr>
        <p:blipFill>
          <a:blip r:embed="rId5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68738" y="3871913"/>
            <a:ext cx="1435100" cy="1393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6" name="Picture 2" descr="C:\Users\JCL\Desktop\wwwww_détouré.png"/>
          <p:cNvPicPr>
            <a:picLocks noChangeAspect="1" noChangeArrowheads="1"/>
          </p:cNvPicPr>
          <p:nvPr/>
        </p:nvPicPr>
        <p:blipFill>
          <a:blip r:embed="rId54">
            <a:extLst>
              <a:ext uri="{BEBA8EAE-BF5A-486C-A8C5-ECC9F3942E4B}">
                <a14:imgProps xmlns:a14="http://schemas.microsoft.com/office/drawing/2010/main">
                  <a14:imgLayer r:embed="rId55">
                    <a14:imgEffect>
                      <a14:sharpenSoften amount="5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29435" y="3022736"/>
            <a:ext cx="2989655" cy="33092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66" name="Picture 69" descr="C:\Users\Jclaude\Desktop\Image1.png"/>
          <p:cNvPicPr>
            <a:picLocks noChangeAspect="1" noChangeArrowheads="1"/>
          </p:cNvPicPr>
          <p:nvPr/>
        </p:nvPicPr>
        <p:blipFill>
          <a:blip r:embed="rId5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36650" y="5465763"/>
            <a:ext cx="6791325" cy="1651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67" name="Image 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14288" y="6761163"/>
            <a:ext cx="9136062" cy="125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6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" presetID="35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8" dur="3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8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" dur="30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2" grpId="0" animBg="1"/>
    </p:bldLst>
  </p:timing>
</p:sld>
</file>

<file path=ppt/theme/theme1.xml><?xml version="1.0" encoding="utf-8"?>
<a:theme xmlns:a="http://schemas.openxmlformats.org/drawingml/2006/main" name="עיצוב ברירת מחדל">
  <a:themeElements>
    <a:clrScheme name="עיצוב ברירת מחדל 8">
      <a:dk1>
        <a:srgbClr val="003366"/>
      </a:dk1>
      <a:lt1>
        <a:srgbClr val="FFFFFF"/>
      </a:lt1>
      <a:dk2>
        <a:srgbClr val="000099"/>
      </a:dk2>
      <a:lt2>
        <a:srgbClr val="CCFFFF"/>
      </a:lt2>
      <a:accent1>
        <a:srgbClr val="3366CC"/>
      </a:accent1>
      <a:accent2>
        <a:srgbClr val="00B000"/>
      </a:accent2>
      <a:accent3>
        <a:srgbClr val="AAAACA"/>
      </a:accent3>
      <a:accent4>
        <a:srgbClr val="DADADA"/>
      </a:accent4>
      <a:accent5>
        <a:srgbClr val="ADB8E2"/>
      </a:accent5>
      <a:accent6>
        <a:srgbClr val="009F00"/>
      </a:accent6>
      <a:hlink>
        <a:srgbClr val="66CCFF"/>
      </a:hlink>
      <a:folHlink>
        <a:srgbClr val="FFE701"/>
      </a:folHlink>
    </a:clrScheme>
    <a:fontScheme name="עיצוב ברירת מחדל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r" defTabSz="914400" rtl="1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he-IL" altLang="fr-FR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cs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r" defTabSz="914400" rtl="1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he-IL" altLang="fr-FR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cs typeface="Arial" charset="0"/>
          </a:defRPr>
        </a:defPPr>
      </a:lstStyle>
    </a:lnDef>
  </a:objectDefaults>
  <a:extraClrSchemeLst>
    <a:extraClrScheme>
      <a:clrScheme name="עיצוב ברירת מחדל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23</Words>
  <Application>Microsoft Office PowerPoint</Application>
  <PresentationFormat>Affichage à l'écran (4:3)</PresentationFormat>
  <Paragraphs>11</Paragraphs>
  <Slides>4</Slides>
  <Notes>4</Notes>
  <HiddenSlides>0</HiddenSlides>
  <MMClips>7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4</vt:i4>
      </vt:variant>
    </vt:vector>
  </HeadingPairs>
  <TitlesOfParts>
    <vt:vector size="5" baseType="lpstr">
      <vt:lpstr>עיצוב ברירת מחדל</vt:lpstr>
      <vt:lpstr>Présentation PowerPoint</vt:lpstr>
      <vt:lpstr>Présentation PowerPoint</vt:lpstr>
      <vt:lpstr>Présentation PowerPoint</vt:lpstr>
      <vt:lpstr>Présentation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/>
  <cp:lastModifiedBy/>
  <cp:revision>308</cp:revision>
  <dcterms:created xsi:type="dcterms:W3CDTF">2010-01-05T05:14:01Z</dcterms:created>
  <dcterms:modified xsi:type="dcterms:W3CDTF">2025-01-22T12:27:33Z</dcterms:modified>
</cp:coreProperties>
</file>