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7"/>
  </p:notesMasterIdLst>
  <p:sldIdLst>
    <p:sldId id="358" r:id="rId2"/>
    <p:sldId id="363" r:id="rId3"/>
    <p:sldId id="364" r:id="rId4"/>
    <p:sldId id="352" r:id="rId5"/>
    <p:sldId id="355" r:id="rId6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ZSCAExLoZAlOGcyaMNsxg==" hashData="3zlErqCGOW9Y4laJUPZOVKu0aD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663300"/>
    <a:srgbClr val="050F6F"/>
    <a:srgbClr val="00DBD6"/>
    <a:srgbClr val="3F9FFF"/>
    <a:srgbClr val="FF8BE1"/>
    <a:srgbClr val="FA8EF2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82" autoAdjust="0"/>
    <p:restoredTop sz="94660"/>
  </p:normalViewPr>
  <p:slideViewPr>
    <p:cSldViewPr>
      <p:cViewPr>
        <p:scale>
          <a:sx n="88" d="100"/>
          <a:sy n="88" d="100"/>
        </p:scale>
        <p:origin x="-87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8E58E1-283A-4C3F-A1CA-16B412101D67}" type="datetimeFigureOut">
              <a:rPr lang="fr-FR"/>
              <a:pPr>
                <a:defRPr/>
              </a:pPr>
              <a:t>24/12/2024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8CCB74-8DDE-4081-8144-BC7A6F3EB9E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55150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BB27AA-A1C4-4A0A-B551-2E48523A2E3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E60126-71D6-4034-89DA-346196A8CA7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76890C1-6078-41C2-8594-FC897D352DD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EF12200-6994-46DE-97CF-1A71B0F4EA2E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2DA00E-78A4-4027-950B-64ED7336DADE}" type="slidenum">
              <a:rPr lang="fr-FR" smtClean="0"/>
              <a:pPr eaLnBrk="1" hangingPunct="1"/>
              <a:t>5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51EB6-A314-453E-AC43-E538594D94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7902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3F2887-527C-4861-9708-A431D22F46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9429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737F3-E588-48A4-A5A2-B03D8AE66F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07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BB425-83D4-4A1F-AE0E-C4A434F79B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9170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DA3229-9EB1-4A53-80F6-D07B948CC4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3291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5F7ABE-C2B6-412E-9698-E54F088C81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7834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43F66-EDFB-4987-AA2A-8FF28D0F7F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4374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EA5D9-8267-42DD-9F64-EB41D6F269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4370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BBA7A3-77CD-426E-863B-7C920110F6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5787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55FAF-0DC7-4566-87B2-E54D8AC113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5239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46510-4E51-4867-8971-4344135507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5408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667">
              <a:schemeClr val="accent4">
                <a:lumMod val="10000"/>
              </a:schemeClr>
            </a:gs>
            <a:gs pos="94000">
              <a:schemeClr val="accent4">
                <a:lumMod val="10000"/>
              </a:schemeClr>
            </a:gs>
            <a:gs pos="86000">
              <a:srgbClr val="663300"/>
            </a:gs>
            <a:gs pos="78672">
              <a:srgbClr val="E59F59"/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1031A71-49FB-4450-BC4D-91B59C1168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3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10.jpe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microsoft.com/office/2007/relationships/hdphoto" Target="../media/hdphoto1.wdp"/><Relationship Id="rId21" Type="http://schemas.openxmlformats.org/officeDocument/2006/relationships/audio" Target="../media/audio5.wav"/><Relationship Id="rId34" Type="http://schemas.openxmlformats.org/officeDocument/2006/relationships/image" Target="../media/image32.jpeg"/><Relationship Id="rId42" Type="http://schemas.openxmlformats.org/officeDocument/2006/relationships/image" Target="../media/image37.jpeg"/><Relationship Id="rId47" Type="http://schemas.openxmlformats.org/officeDocument/2006/relationships/audio" Target="../media/audio14.wav"/><Relationship Id="rId50" Type="http://schemas.openxmlformats.org/officeDocument/2006/relationships/image" Target="../media/image43.jpeg"/><Relationship Id="rId55" Type="http://schemas.microsoft.com/office/2007/relationships/hdphoto" Target="../media/hdphoto3.wdp"/><Relationship Id="rId63" Type="http://schemas.openxmlformats.org/officeDocument/2006/relationships/image" Target="../media/image53.jpeg"/><Relationship Id="rId68" Type="http://schemas.openxmlformats.org/officeDocument/2006/relationships/image" Target="../media/image55.png"/><Relationship Id="rId76" Type="http://schemas.microsoft.com/office/2007/relationships/hdphoto" Target="../media/hdphoto5.wdp"/><Relationship Id="rId7" Type="http://schemas.openxmlformats.org/officeDocument/2006/relationships/image" Target="../media/image15.gif"/><Relationship Id="rId71" Type="http://schemas.openxmlformats.org/officeDocument/2006/relationships/image" Target="../media/image58.gif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3.jpeg"/><Relationship Id="rId29" Type="http://schemas.openxmlformats.org/officeDocument/2006/relationships/audio" Target="../media/audio9.wav"/><Relationship Id="rId11" Type="http://schemas.openxmlformats.org/officeDocument/2006/relationships/image" Target="../media/image19.gif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image" Target="../media/image34.png"/><Relationship Id="rId40" Type="http://schemas.openxmlformats.org/officeDocument/2006/relationships/image" Target="../media/image36.gif"/><Relationship Id="rId45" Type="http://schemas.openxmlformats.org/officeDocument/2006/relationships/audio" Target="../media/audio1.wav"/><Relationship Id="rId53" Type="http://schemas.microsoft.com/office/2007/relationships/hdphoto" Target="../media/hdphoto2.wdp"/><Relationship Id="rId58" Type="http://schemas.openxmlformats.org/officeDocument/2006/relationships/image" Target="../media/image9.gif"/><Relationship Id="rId66" Type="http://schemas.openxmlformats.org/officeDocument/2006/relationships/image" Target="../media/image5.jpg"/><Relationship Id="rId74" Type="http://schemas.openxmlformats.org/officeDocument/2006/relationships/image" Target="../media/image60.png"/><Relationship Id="rId5" Type="http://schemas.openxmlformats.org/officeDocument/2006/relationships/image" Target="../media/image13.png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image" Target="../media/image42.gif"/><Relationship Id="rId57" Type="http://schemas.openxmlformats.org/officeDocument/2006/relationships/image" Target="../media/image48.jpeg"/><Relationship Id="rId61" Type="http://schemas.openxmlformats.org/officeDocument/2006/relationships/image" Target="../media/image51.png"/><Relationship Id="rId10" Type="http://schemas.openxmlformats.org/officeDocument/2006/relationships/image" Target="../media/image18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9.jpeg"/><Relationship Id="rId52" Type="http://schemas.openxmlformats.org/officeDocument/2006/relationships/image" Target="../media/image45.png"/><Relationship Id="rId60" Type="http://schemas.openxmlformats.org/officeDocument/2006/relationships/image" Target="../media/image50.jpeg"/><Relationship Id="rId65" Type="http://schemas.openxmlformats.org/officeDocument/2006/relationships/image" Target="../media/image54.jpeg"/><Relationship Id="rId73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2.jpeg"/><Relationship Id="rId22" Type="http://schemas.openxmlformats.org/officeDocument/2006/relationships/image" Target="../media/image26.jpeg"/><Relationship Id="rId27" Type="http://schemas.openxmlformats.org/officeDocument/2006/relationships/audio" Target="../media/audio8.wav"/><Relationship Id="rId30" Type="http://schemas.openxmlformats.org/officeDocument/2006/relationships/image" Target="../media/image30.jpeg"/><Relationship Id="rId35" Type="http://schemas.openxmlformats.org/officeDocument/2006/relationships/audio" Target="../media/audio12.wav"/><Relationship Id="rId43" Type="http://schemas.openxmlformats.org/officeDocument/2006/relationships/image" Target="../media/image38.jpeg"/><Relationship Id="rId48" Type="http://schemas.openxmlformats.org/officeDocument/2006/relationships/image" Target="../media/image41.jpeg"/><Relationship Id="rId56" Type="http://schemas.openxmlformats.org/officeDocument/2006/relationships/image" Target="../media/image47.jpeg"/><Relationship Id="rId64" Type="http://schemas.openxmlformats.org/officeDocument/2006/relationships/audio" Target="../media/audio15.wav"/><Relationship Id="rId69" Type="http://schemas.openxmlformats.org/officeDocument/2006/relationships/image" Target="../media/image56.jpeg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72" Type="http://schemas.openxmlformats.org/officeDocument/2006/relationships/image" Target="../media/image59.png"/><Relationship Id="rId3" Type="http://schemas.openxmlformats.org/officeDocument/2006/relationships/image" Target="../media/image11.png"/><Relationship Id="rId12" Type="http://schemas.openxmlformats.org/officeDocument/2006/relationships/image" Target="../media/image20.gif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5.png"/><Relationship Id="rId46" Type="http://schemas.openxmlformats.org/officeDocument/2006/relationships/image" Target="../media/image40.jpeg"/><Relationship Id="rId59" Type="http://schemas.openxmlformats.org/officeDocument/2006/relationships/image" Target="../media/image49.gif"/><Relationship Id="rId67" Type="http://schemas.openxmlformats.org/officeDocument/2006/relationships/image" Target="../media/image3.gif"/><Relationship Id="rId20" Type="http://schemas.openxmlformats.org/officeDocument/2006/relationships/image" Target="../media/image25.jpeg"/><Relationship Id="rId41" Type="http://schemas.openxmlformats.org/officeDocument/2006/relationships/audio" Target="../media/audio13.wav"/><Relationship Id="rId54" Type="http://schemas.openxmlformats.org/officeDocument/2006/relationships/image" Target="../media/image46.png"/><Relationship Id="rId62" Type="http://schemas.openxmlformats.org/officeDocument/2006/relationships/image" Target="../media/image52.gif"/><Relationship Id="rId70" Type="http://schemas.openxmlformats.org/officeDocument/2006/relationships/image" Target="../media/image57.jpeg"/><Relationship Id="rId75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4. 2052.wav">
            <a:hlinkClick r:id="" action="ppaction://media"/>
          </p:cNvPr>
          <p:cNvPicPr>
            <a:picLocks noRot="1" noChangeAspect="1"/>
          </p:cNvPicPr>
          <p:nvPr>
            <a:wavAudioFile r:embed="rId1" name="14. Que je t'aim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 descr="C:\Users\Jclaude\Desktop\77777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4763"/>
            <a:ext cx="915193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187450" y="981075"/>
            <a:ext cx="6769100" cy="4895850"/>
          </a:xfrm>
          <a:prstGeom prst="frame">
            <a:avLst>
              <a:gd name="adj1" fmla="val 25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948238" y="2768600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663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1717054"/>
            <a:ext cx="3843859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aude\Desktop\Image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857375"/>
            <a:ext cx="3300412" cy="330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aude\Desktop\77777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4763"/>
            <a:ext cx="915193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222 (FILEminimize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1052513"/>
            <a:ext cx="6588125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116013" y="908050"/>
            <a:ext cx="6911975" cy="5113338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:\Users\Jclaude\Desktop\77777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4763"/>
            <a:ext cx="915193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Jclaude\Desktop\333 (FILEminimize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88" y="1052513"/>
            <a:ext cx="657542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908050"/>
            <a:ext cx="6911975" cy="5113338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925" y="638333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C:\Users\Jclaude\Desktop\77777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4763"/>
            <a:ext cx="915193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24" name="Picture 6" descr="C:\Users\Jclaude\Desktop\4444 (FILEminimize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882650"/>
            <a:ext cx="6429375" cy="509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116013" y="908050"/>
            <a:ext cx="6911975" cy="5113338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925" y="638333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1297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1450" y="3176588"/>
            <a:ext cx="10604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154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56" descr="C:\Users\Marie-Jose\Desktop\NUMEROS JUKEBOX NOIR\1 (FILEminimizer).jpg">
            <a:hlinkClick r:id="" action="ppaction://noaction" highlightClick="1">
              <a:snd r:embed="rId15" name="01. Ma préférenc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2" descr="C:\Users\Marie-Jose\Desktop\NUMEROS JUKEBOX NOIR\2 (FILEminimizer).jpg">
            <a:hlinkClick r:id="" action="ppaction://noaction" highlightClick="1">
              <a:snd r:embed="rId17" name="02. Tous les mêm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3" descr="C:\Users\Marie-Jose\Desktop\NUMEROS JUKEBOX NOIR\3 (FILEminimizer).jpg">
            <a:hlinkClick r:id="" action="ppaction://noaction" highlightClick="1">
              <a:snd r:embed="rId19" name="03. S'il suffisait d'aimer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4" descr="C:\Users\Marie-Jose\Desktop\NUMEROS JUKEBOX NOIR\4 (FILEminimizer).jpg">
            <a:hlinkClick r:id="" action="ppaction://noaction" highlightClick="1">
              <a:snd r:embed="rId21" name="04. Face à la me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Picture 5" descr="C:\Users\Marie-Jose\Desktop\NUMEROS JUKEBOX NOIR\5 (FILEminimizer).jpg">
            <a:hlinkClick r:id="" action="ppaction://noaction" highlightClick="1">
              <a:snd r:embed="rId23" name="05. Qui a le droit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3" name="Picture 6" descr="C:\Users\Marie-Jose\Desktop\NUMEROS JUKEBOX NOIR\6 (FILEminimizer).jpg">
            <a:hlinkClick r:id="" action="ppaction://noaction" highlightClick="1">
              <a:snd r:embed="rId25" name="06. Le Sud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4" name="Picture 9" descr="C:\Users\Marie-Jose\Desktop\NUMEROS JUKEBOX NOIR\9 (FILEminimizer).jpg">
            <a:hlinkClick r:id="" action="ppaction://noaction" highlightClick="1">
              <a:snd r:embed="rId27" name="09. Vesoul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5" name="Picture 11" descr="C:\Users\Marie-Jose\Desktop\NUMEROS JUKEBOX NOIR\11 (FILEminimizer).jpg">
            <a:hlinkClick r:id="" action="ppaction://noaction" highlightClick="1">
              <a:snd r:embed="rId29" name="11. J'attendrai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6" name="Picture 12" descr="C:\Users\Marie-Jose\Desktop\NUMEROS JUKEBOX NOIR\12 (FILEminimizer).jpg">
            <a:hlinkClick r:id="" action="ppaction://noaction" highlightClick="1">
              <a:snd r:embed="rId31" name="12. La Javanais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7" name="Picture 13" descr="C:\Users\Marie-Jose\Desktop\NUMEROS JUKEBOX NOIR\13 (FILEminimizer).jpg">
            <a:hlinkClick r:id="" action="ppaction://noaction" highlightClick="1">
              <a:snd r:embed="rId33" name="13. Militair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8" name="Picture 8" descr="C:\Users\Marie-Jose\Desktop\NUMEROS JUKEBOX NOIR\8 (FILEminimizer).jpg">
            <a:hlinkClick r:id="" action="ppaction://noaction" highlightClick="1">
              <a:snd r:embed="rId35" name="08. Lettre à Franc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0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2" name="Picture 10" descr="C:\Users\Marie-Jose\Desktop\NUMEROS JUKEBOX NOIR\10 (FILEminimizer).jpg">
            <a:hlinkClick r:id="" action="ppaction://noaction" highlightClick="1">
              <a:snd r:embed="rId41" name="10. Chanson d'Hélène (from Les choses de la vie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3" name="Picture 2" descr="G:\3 (FILEmi (1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7" name="Picture 14" descr="C:\Users\Marie-Jose\Desktop\NUMEROS JUKEBOX NOIR\14 (FILEminimizer).jpg">
            <a:hlinkClick r:id="" action="ppaction://noaction" highlightClick="1">
              <a:snd r:embed="rId45" name="14. Que je t'aim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8" name="Picture 7" descr="C:\Users\Marie-Jose\Desktop\NUMEROS JUKEBOX NOIR\7 (FILEminimizer).jpg">
            <a:hlinkClick r:id="" action="ppaction://noaction" highlightClick="1">
              <a:snd r:embed="rId47" name="07. Mercy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12737" cy="2282825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18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184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5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6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7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8" name="Picture 2" descr="D:\SMYLET\BOUGEOIR 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0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925" y="638333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98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6200" name="Picture 15" descr="C:\Users\Marie-Jose\Desktop\NUMEROS JUKEBOX NOIR\15 (FILEminimizer).jpg">
            <a:hlinkClick r:id="" action="ppaction://noaction" highlightClick="1">
              <a:snd r:embed="rId64" name="15. French Touch_ Dangerous _ Sunset Lover _ Da Funk _ Castle in the Snow (Medley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363" y="2930525"/>
            <a:ext cx="4318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1" name="Picture 64" descr="C:\Users\Jclaude\Desktop\Image1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600" y="1609725"/>
            <a:ext cx="1449388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7089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880779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157" y="39052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3" name="Picture 66" descr="C:\Users\Jclaude\Desktop\caluli_détouré2222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200849"/>
            <a:ext cx="3135412" cy="2820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4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5429250"/>
            <a:ext cx="7092950" cy="177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0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03" y="4818063"/>
            <a:ext cx="743033" cy="98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Affichage à l'écran (4:3)</PresentationFormat>
  <Paragraphs>5</Paragraphs>
  <Slides>5</Slides>
  <Notes>5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2024-12-24T09:18:42Z</dcterms:modified>
</cp:coreProperties>
</file>