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9" r:id="rId2"/>
    <p:sldId id="337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CT3v3wgNGdd/izHQaXoSw==" hashData="PVlY8ZHcGFwYk92zCkp7zH5Mr0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5C002E"/>
    <a:srgbClr val="500000"/>
    <a:srgbClr val="580000"/>
    <a:srgbClr val="685D6B"/>
    <a:srgbClr val="5A5A5A"/>
    <a:srgbClr val="C07200"/>
    <a:srgbClr val="DE8400"/>
    <a:srgbClr val="0051A2"/>
    <a:srgbClr val="43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68" autoAdjust="0"/>
    <p:restoredTop sz="94660"/>
  </p:normalViewPr>
  <p:slideViewPr>
    <p:cSldViewPr>
      <p:cViewPr>
        <p:scale>
          <a:sx n="82" d="100"/>
          <a:sy n="82" d="100"/>
        </p:scale>
        <p:origin x="-1018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EECB9F-D0A2-4A9A-928B-4A2438A4353E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512163-EBFD-44F5-8E91-4F4DEA5D74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17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CF4DE4-FB6E-4851-9943-647EEF0E457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B12046-11AE-457B-96AA-D444A35FE3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7985FA-D8D3-478A-8732-9B634FCA33E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9BA-A4C5-46B7-9170-E00412735D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2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5A537-2766-461D-84C4-48A83AA85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586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05AA1-A19F-411B-86DD-DFFC0CBD4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6863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3FA5B-F6C3-4030-9F60-782A6C2A71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247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F2F83-456B-403C-B0B8-B8D7B5F37B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2646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AC510-BA9E-4744-A288-65D7AE5D20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021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159FB-0F5E-40D2-9937-CAE7BA6C53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7428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71F5F-4943-4C9A-A25C-2454457FC0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4293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2C3FC-F20B-430A-897C-903214162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674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787D5-4310-4BD1-B84B-A0BAFB32E6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964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BE9AD-B9ED-4F8B-A575-9A00791833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822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tx1"/>
            </a:gs>
            <a:gs pos="86000">
              <a:srgbClr val="500000"/>
            </a:gs>
            <a:gs pos="85000">
              <a:srgbClr val="5A5A5A">
                <a:lumMod val="94000"/>
              </a:srgbClr>
            </a:gs>
            <a:gs pos="59000">
              <a:srgbClr val="580000">
                <a:lumMod val="72000"/>
              </a:srgbClr>
            </a:gs>
            <a:gs pos="79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006D72-46CC-4303-AFD9-AE0EE4FE11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audio" Target="../media/audio21.wav"/><Relationship Id="rId50" Type="http://schemas.openxmlformats.org/officeDocument/2006/relationships/image" Target="../media/image38.jpeg"/><Relationship Id="rId55" Type="http://schemas.openxmlformats.org/officeDocument/2006/relationships/image" Target="../media/image43.png"/><Relationship Id="rId63" Type="http://schemas.openxmlformats.org/officeDocument/2006/relationships/image" Target="../media/image48.gif"/><Relationship Id="rId68" Type="http://schemas.openxmlformats.org/officeDocument/2006/relationships/image" Target="../media/image52.jpeg"/><Relationship Id="rId76" Type="http://schemas.openxmlformats.org/officeDocument/2006/relationships/image" Target="../media/image59.png"/><Relationship Id="rId7" Type="http://schemas.openxmlformats.org/officeDocument/2006/relationships/image" Target="../media/image15.gif"/><Relationship Id="rId71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7.jpeg"/><Relationship Id="rId11" Type="http://schemas.openxmlformats.org/officeDocument/2006/relationships/image" Target="../media/image18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1.jpeg"/><Relationship Id="rId40" Type="http://schemas.openxmlformats.org/officeDocument/2006/relationships/audio" Target="../media/audio18.wav"/><Relationship Id="rId45" Type="http://schemas.openxmlformats.org/officeDocument/2006/relationships/image" Target="../media/image35.jpeg"/><Relationship Id="rId53" Type="http://schemas.openxmlformats.org/officeDocument/2006/relationships/image" Target="../media/image41.jpeg"/><Relationship Id="rId58" Type="http://schemas.microsoft.com/office/2007/relationships/hdphoto" Target="../media/hdphoto2.wdp"/><Relationship Id="rId66" Type="http://schemas.openxmlformats.org/officeDocument/2006/relationships/image" Target="../media/image50.png"/><Relationship Id="rId74" Type="http://schemas.openxmlformats.org/officeDocument/2006/relationships/image" Target="../media/image2.gif"/><Relationship Id="rId79" Type="http://schemas.openxmlformats.org/officeDocument/2006/relationships/image" Target="../media/image62.gif"/><Relationship Id="rId5" Type="http://schemas.openxmlformats.org/officeDocument/2006/relationships/image" Target="../media/image13.gif"/><Relationship Id="rId61" Type="http://schemas.openxmlformats.org/officeDocument/2006/relationships/image" Target="../media/image47.png"/><Relationship Id="rId82" Type="http://schemas.openxmlformats.org/officeDocument/2006/relationships/image" Target="../media/image65.png"/><Relationship Id="rId10" Type="http://schemas.openxmlformats.org/officeDocument/2006/relationships/audio" Target="../media/audio3.wav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audio" Target="../media/audio20.wav"/><Relationship Id="rId52" Type="http://schemas.openxmlformats.org/officeDocument/2006/relationships/image" Target="../media/image40.png"/><Relationship Id="rId60" Type="http://schemas.openxmlformats.org/officeDocument/2006/relationships/image" Target="../media/image46.png"/><Relationship Id="rId65" Type="http://schemas.microsoft.com/office/2007/relationships/hdphoto" Target="../media/hdphoto4.wdp"/><Relationship Id="rId73" Type="http://schemas.openxmlformats.org/officeDocument/2006/relationships/image" Target="../media/image57.gif"/><Relationship Id="rId78" Type="http://schemas.openxmlformats.org/officeDocument/2006/relationships/image" Target="../media/image61.jpeg"/><Relationship Id="rId81" Type="http://schemas.openxmlformats.org/officeDocument/2006/relationships/image" Target="../media/image6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6.jpeg"/><Relationship Id="rId30" Type="http://schemas.openxmlformats.org/officeDocument/2006/relationships/audio" Target="../media/audio13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image" Target="../media/image37.jpeg"/><Relationship Id="rId56" Type="http://schemas.microsoft.com/office/2007/relationships/hdphoto" Target="../media/hdphoto1.wdp"/><Relationship Id="rId64" Type="http://schemas.openxmlformats.org/officeDocument/2006/relationships/image" Target="../media/image49.png"/><Relationship Id="rId69" Type="http://schemas.openxmlformats.org/officeDocument/2006/relationships/image" Target="../media/image53.png"/><Relationship Id="rId77" Type="http://schemas.openxmlformats.org/officeDocument/2006/relationships/image" Target="../media/image60.jpeg"/><Relationship Id="rId8" Type="http://schemas.openxmlformats.org/officeDocument/2006/relationships/image" Target="../media/image16.gif"/><Relationship Id="rId51" Type="http://schemas.openxmlformats.org/officeDocument/2006/relationships/image" Target="../media/image39.gif"/><Relationship Id="rId72" Type="http://schemas.openxmlformats.org/officeDocument/2006/relationships/image" Target="../media/image56.png"/><Relationship Id="rId80" Type="http://schemas.openxmlformats.org/officeDocument/2006/relationships/image" Target="../media/image63.png"/><Relationship Id="rId3" Type="http://schemas.openxmlformats.org/officeDocument/2006/relationships/image" Target="../media/image11.png"/><Relationship Id="rId12" Type="http://schemas.openxmlformats.org/officeDocument/2006/relationships/audio" Target="../media/audio4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7.wav"/><Relationship Id="rId46" Type="http://schemas.openxmlformats.org/officeDocument/2006/relationships/image" Target="../media/image36.png"/><Relationship Id="rId59" Type="http://schemas.openxmlformats.org/officeDocument/2006/relationships/image" Target="../media/image45.jpeg"/><Relationship Id="rId67" Type="http://schemas.openxmlformats.org/officeDocument/2006/relationships/image" Target="../media/image51.jpeg"/><Relationship Id="rId20" Type="http://schemas.openxmlformats.org/officeDocument/2006/relationships/audio" Target="../media/audio8.wav"/><Relationship Id="rId41" Type="http://schemas.openxmlformats.org/officeDocument/2006/relationships/image" Target="../media/image33.jpeg"/><Relationship Id="rId54" Type="http://schemas.openxmlformats.org/officeDocument/2006/relationships/image" Target="../media/image42.gif"/><Relationship Id="rId62" Type="http://schemas.microsoft.com/office/2007/relationships/hdphoto" Target="../media/hdphoto3.wdp"/><Relationship Id="rId70" Type="http://schemas.openxmlformats.org/officeDocument/2006/relationships/image" Target="../media/image54.png"/><Relationship Id="rId75" Type="http://schemas.openxmlformats.org/officeDocument/2006/relationships/image" Target="../media/image58.jpeg"/><Relationship Id="rId83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audio" Target="../media/audio22.wav"/><Relationship Id="rId57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C:\Users\Solenn\Desktop\2016-08-31_16h21_5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90538"/>
            <a:ext cx="7796213" cy="589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2763"/>
            <a:ext cx="7775575" cy="586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Sans3485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517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258888" y="980729"/>
            <a:ext cx="6626225" cy="4969222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6600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826" y="1704304"/>
            <a:ext cx="3657318" cy="350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Solenn\Desktop\nom422iypb (1)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28947"/>
            <a:ext cx="316865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19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2763"/>
            <a:ext cx="7775575" cy="586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Solenn\Desktop\a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547813"/>
            <a:ext cx="3240087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79613" y="1557338"/>
            <a:ext cx="47529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b="1"/>
              <a:t>01. Sometimes When We Touch (4:18)</a:t>
            </a:r>
          </a:p>
          <a:p>
            <a:pPr eaLnBrk="1" hangingPunct="1"/>
            <a:r>
              <a:rPr lang="en-US" sz="1200" b="1"/>
              <a:t>02. Hey Love (It's A Feelin') (3:47)</a:t>
            </a:r>
          </a:p>
          <a:p>
            <a:pPr eaLnBrk="1" hangingPunct="1"/>
            <a:r>
              <a:rPr lang="en-US" sz="1200" b="1"/>
              <a:t>03. You Are So Beautiful (2:21)</a:t>
            </a:r>
          </a:p>
          <a:p>
            <a:pPr eaLnBrk="1" hangingPunct="1"/>
            <a:r>
              <a:rPr lang="en-US" sz="1200" b="1"/>
              <a:t>04. Before We Get Any Closer (4:08)</a:t>
            </a:r>
          </a:p>
          <a:p>
            <a:pPr eaLnBrk="1" hangingPunct="1"/>
            <a:r>
              <a:rPr lang="en-US" sz="1200" b="1"/>
              <a:t>05. Goodbye To The Island (3:12)</a:t>
            </a:r>
          </a:p>
          <a:p>
            <a:pPr eaLnBrk="1" hangingPunct="1"/>
            <a:r>
              <a:rPr lang="en-US" sz="1200" b="1"/>
              <a:t>06. In My Life (2:58)</a:t>
            </a:r>
          </a:p>
          <a:p>
            <a:pPr eaLnBrk="1" hangingPunct="1"/>
            <a:r>
              <a:rPr lang="en-US" sz="1200" b="1"/>
              <a:t>07. Send Me The Pillow (3:34)</a:t>
            </a:r>
          </a:p>
          <a:p>
            <a:pPr eaLnBrk="1" hangingPunct="1"/>
            <a:r>
              <a:rPr lang="en-US" sz="1200" b="1"/>
              <a:t>08. Amazed (4:06)</a:t>
            </a:r>
          </a:p>
          <a:p>
            <a:pPr eaLnBrk="1" hangingPunct="1"/>
            <a:r>
              <a:rPr lang="en-US" sz="1200" b="1"/>
              <a:t>09. Fools Lullaby (3:51)</a:t>
            </a:r>
          </a:p>
          <a:p>
            <a:pPr eaLnBrk="1" hangingPunct="1"/>
            <a:r>
              <a:rPr lang="en-US" sz="1200" b="1"/>
              <a:t>10. Right Here Waiting (4:14)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79613" y="3392488"/>
            <a:ext cx="460851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b="1"/>
              <a:t>11. Clouds In My Coffee (3:23)</a:t>
            </a:r>
          </a:p>
          <a:p>
            <a:pPr eaLnBrk="1" hangingPunct="1"/>
            <a:r>
              <a:rPr lang="en-US" sz="1200" b="1"/>
              <a:t>12. Total Eclipse Of The Heart (6:58)</a:t>
            </a:r>
          </a:p>
          <a:p>
            <a:pPr eaLnBrk="1" hangingPunct="1"/>
            <a:r>
              <a:rPr lang="en-US" sz="1200" b="1"/>
              <a:t>13. It's A Jungle Out There (4:39)</a:t>
            </a:r>
          </a:p>
          <a:p>
            <a:pPr eaLnBrk="1" hangingPunct="1"/>
            <a:r>
              <a:rPr lang="en-US" sz="1200" b="1"/>
              <a:t>14. Silhouette In Red (4:00)</a:t>
            </a:r>
          </a:p>
          <a:p>
            <a:pPr eaLnBrk="1" hangingPunct="1"/>
            <a:r>
              <a:rPr lang="en-US" sz="1200" b="1"/>
              <a:t>15. Lovers Again (4:15)</a:t>
            </a:r>
          </a:p>
          <a:p>
            <a:pPr eaLnBrk="1" hangingPunct="1"/>
            <a:r>
              <a:rPr lang="en-US" sz="1200" b="1"/>
              <a:t>16. Years May Come (3:51)</a:t>
            </a:r>
          </a:p>
          <a:p>
            <a:pPr eaLnBrk="1" hangingPunct="1"/>
            <a:r>
              <a:rPr lang="en-US" sz="1200" b="1"/>
              <a:t>17. Against All Odds (Take A Look At Me Now) (4:08)</a:t>
            </a:r>
          </a:p>
          <a:p>
            <a:pPr eaLnBrk="1" hangingPunct="1"/>
            <a:r>
              <a:rPr lang="en-US" sz="1200" b="1"/>
              <a:t>18. We Danced To The Ceiling (4:56)</a:t>
            </a:r>
          </a:p>
          <a:p>
            <a:pPr eaLnBrk="1" hangingPunct="1"/>
            <a:r>
              <a:rPr lang="en-US" sz="1200" b="1"/>
              <a:t>19. It's A Heartache (3:26)</a:t>
            </a:r>
          </a:p>
          <a:p>
            <a:pPr eaLnBrk="1" hangingPunct="1"/>
            <a:r>
              <a:rPr lang="en-US" sz="1200" b="1"/>
              <a:t>20. From The Bottom Of My Lonely Heart (3:35</a:t>
            </a:r>
            <a:endParaRPr lang="fr-FR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9" y="6308304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0" name="1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2" name="2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4" name="3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6" name="4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18" name="5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0" name="6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2" name="7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4" name="8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9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6" name="15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38" name="16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7" descr="C:\Users\Marie-Jose\Desktop\NUMEROS JUKEBOX NOIR\17 (FILEminimizer).jpg">
            <a:hlinkClick r:id="" action="ppaction://noaction" highlightClick="1">
              <a:snd r:embed="rId40" name="17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8" descr="C:\Users\Marie-Jose\Desktop\NUMEROS JUKEBOX NOIR\18 (FILEminimizer).jpg">
            <a:hlinkClick r:id="" action="ppaction://noaction" highlightClick="1">
              <a:snd r:embed="rId42" name="18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9" descr="C:\Users\Marie-Jose\Desktop\NUMEROS JUKEBOX NOIR\19 (FILEminimizer).jpg">
            <a:hlinkClick r:id="" action="ppaction://noaction" highlightClick="1">
              <a:snd r:embed="rId44" name="19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09764"/>
            <a:ext cx="449262" cy="1327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7" name="10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49" name="20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6" name="Image 10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16350"/>
            <a:ext cx="14446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4855449"/>
            <a:ext cx="708025" cy="94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Picture 6" descr="C:\Users\Marie-Jose\Desktop\SMYLET\vaseee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5" y="5911850"/>
            <a:ext cx="7493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1527175"/>
            <a:ext cx="13525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Solenn\Desktop\nom422iypb (1)_Modifié.jpe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1846263"/>
            <a:ext cx="814388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8bb2e97f885ac7048597d4baaef95ec7_détouré (FILEminimizer)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044" y="3239748"/>
            <a:ext cx="2195512" cy="2853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413" y="5662613"/>
            <a:ext cx="5780087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Solenn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5836913"/>
            <a:ext cx="846138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2024-12-23T18:12:38Z</dcterms:modified>
</cp:coreProperties>
</file>