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71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9faRUE9Miq5HA8BQxttvA==" hashData="4s41x3ltJM4wZFaTQ4GWnpult5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F15C2"/>
    <a:srgbClr val="C519BD"/>
    <a:srgbClr val="D54F25"/>
    <a:srgbClr val="CB5F3D"/>
    <a:srgbClr val="E3E191"/>
    <a:srgbClr val="DDDB7B"/>
    <a:srgbClr val="FF47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15" autoAdjust="0"/>
    <p:restoredTop sz="94660"/>
  </p:normalViewPr>
  <p:slideViewPr>
    <p:cSldViewPr>
      <p:cViewPr>
        <p:scale>
          <a:sx n="79" d="100"/>
          <a:sy n="79" d="100"/>
        </p:scale>
        <p:origin x="-1114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FABB75-B66E-47CD-8688-51205E2B23D0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C34FC2-3488-4A8F-8093-7A37B8D0E2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3389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F18412-E757-4325-B6C8-396C59822E8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CECE3D-DE74-40E9-9867-3DC1177C0E0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A146B5-EB7B-4365-82DE-3DE37887125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ED691-D50B-467E-B952-3E6AA2988C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6328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8C931-093D-43BD-9705-84CF254308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7544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A5A53-F45A-4925-8BF9-FD962AB902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8930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2AF62-9429-4A04-ABF9-0B803F2418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4267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E85D1-3817-4297-BC95-4C14E7F639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1538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FBA37-E95D-4F88-A633-DC4D12D175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2183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C2E5F-54C4-43B0-9ED1-A4FEDB1C23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4204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32F76-7226-4095-963F-FF537D4007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6295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369A6-09DD-484E-B001-9942EF2BC1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9990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AA745-D575-4C01-8449-517454CFB4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3032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77A5C-743D-483A-9109-722322BC20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563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C000"/>
            </a:gs>
            <a:gs pos="90000">
              <a:schemeClr val="accent4">
                <a:lumMod val="10000"/>
              </a:schemeClr>
            </a:gs>
            <a:gs pos="67000">
              <a:srgbClr val="FF69D8"/>
            </a:gs>
            <a:gs pos="60000">
              <a:schemeClr val="accent4">
                <a:lumMod val="10000"/>
              </a:schemeClr>
            </a:gs>
            <a:gs pos="6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E97379-1856-4C50-9A72-0898CE43A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audio" Target="../media/audio5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9.wav"/><Relationship Id="rId42" Type="http://schemas.openxmlformats.org/officeDocument/2006/relationships/audio" Target="../media/audio1.wav"/><Relationship Id="rId47" Type="http://schemas.openxmlformats.org/officeDocument/2006/relationships/image" Target="../media/image38.jpeg"/><Relationship Id="rId50" Type="http://schemas.openxmlformats.org/officeDocument/2006/relationships/audio" Target="../media/audio16.wav"/><Relationship Id="rId55" Type="http://schemas.openxmlformats.org/officeDocument/2006/relationships/image" Target="../media/image42.jpeg"/><Relationship Id="rId63" Type="http://schemas.openxmlformats.org/officeDocument/2006/relationships/image" Target="../media/image47.jpeg"/><Relationship Id="rId68" Type="http://schemas.openxmlformats.org/officeDocument/2006/relationships/audio" Target="../media/audio22.wav"/><Relationship Id="rId76" Type="http://schemas.openxmlformats.org/officeDocument/2006/relationships/image" Target="../media/image57.gif"/><Relationship Id="rId84" Type="http://schemas.openxmlformats.org/officeDocument/2006/relationships/image" Target="../media/image64.png"/><Relationship Id="rId7" Type="http://schemas.openxmlformats.org/officeDocument/2006/relationships/image" Target="../media/image14.png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openxmlformats.org/officeDocument/2006/relationships/image" Target="../media/image18.png"/><Relationship Id="rId24" Type="http://schemas.openxmlformats.org/officeDocument/2006/relationships/audio" Target="../media/audio4.wav"/><Relationship Id="rId32" Type="http://schemas.openxmlformats.org/officeDocument/2006/relationships/audio" Target="../media/audio8.wav"/><Relationship Id="rId37" Type="http://schemas.openxmlformats.org/officeDocument/2006/relationships/image" Target="../media/image33.jpeg"/><Relationship Id="rId40" Type="http://schemas.openxmlformats.org/officeDocument/2006/relationships/audio" Target="../media/audio12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9.wav"/><Relationship Id="rId66" Type="http://schemas.openxmlformats.org/officeDocument/2006/relationships/audio" Target="../media/audio21.wav"/><Relationship Id="rId74" Type="http://schemas.microsoft.com/office/2007/relationships/hdphoto" Target="../media/hdphoto4.wdp"/><Relationship Id="rId79" Type="http://schemas.openxmlformats.org/officeDocument/2006/relationships/image" Target="../media/image59.jpeg"/><Relationship Id="rId5" Type="http://schemas.openxmlformats.org/officeDocument/2006/relationships/image" Target="../media/image12.gif"/><Relationship Id="rId61" Type="http://schemas.openxmlformats.org/officeDocument/2006/relationships/image" Target="../media/image45.jpeg"/><Relationship Id="rId82" Type="http://schemas.openxmlformats.org/officeDocument/2006/relationships/image" Target="../media/image62.jpeg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microsoft.com/office/2007/relationships/hdphoto" Target="../media/hdphoto2.wdp"/><Relationship Id="rId22" Type="http://schemas.openxmlformats.org/officeDocument/2006/relationships/audio" Target="../media/audio3.wav"/><Relationship Id="rId27" Type="http://schemas.openxmlformats.org/officeDocument/2006/relationships/image" Target="../media/image28.jpeg"/><Relationship Id="rId30" Type="http://schemas.openxmlformats.org/officeDocument/2006/relationships/audio" Target="../media/audio7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5.wav"/><Relationship Id="rId56" Type="http://schemas.openxmlformats.org/officeDocument/2006/relationships/audio" Target="../media/audio18.wav"/><Relationship Id="rId64" Type="http://schemas.openxmlformats.org/officeDocument/2006/relationships/image" Target="../media/image48.jpeg"/><Relationship Id="rId69" Type="http://schemas.openxmlformats.org/officeDocument/2006/relationships/image" Target="../media/image51.jpeg"/><Relationship Id="rId77" Type="http://schemas.openxmlformats.org/officeDocument/2006/relationships/image" Target="../media/image58.gif"/><Relationship Id="rId8" Type="http://schemas.openxmlformats.org/officeDocument/2006/relationships/image" Target="../media/image15.jpeg"/><Relationship Id="rId51" Type="http://schemas.openxmlformats.org/officeDocument/2006/relationships/image" Target="../media/image40.jpeg"/><Relationship Id="rId72" Type="http://schemas.openxmlformats.org/officeDocument/2006/relationships/image" Target="../media/image54.png"/><Relationship Id="rId80" Type="http://schemas.openxmlformats.org/officeDocument/2006/relationships/image" Target="../media/image60.png"/><Relationship Id="rId85" Type="http://schemas.openxmlformats.org/officeDocument/2006/relationships/image" Target="../media/image65.png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1.gif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1.wav"/><Relationship Id="rId46" Type="http://schemas.openxmlformats.org/officeDocument/2006/relationships/audio" Target="../media/audio14.wav"/><Relationship Id="rId59" Type="http://schemas.openxmlformats.org/officeDocument/2006/relationships/image" Target="../media/image44.jpeg"/><Relationship Id="rId67" Type="http://schemas.openxmlformats.org/officeDocument/2006/relationships/image" Target="../media/image50.jpeg"/><Relationship Id="rId20" Type="http://schemas.openxmlformats.org/officeDocument/2006/relationships/image" Target="../media/image24.gif"/><Relationship Id="rId41" Type="http://schemas.openxmlformats.org/officeDocument/2006/relationships/image" Target="../media/image35.jpeg"/><Relationship Id="rId54" Type="http://schemas.openxmlformats.org/officeDocument/2006/relationships/audio" Target="../media/audio17.wav"/><Relationship Id="rId62" Type="http://schemas.openxmlformats.org/officeDocument/2006/relationships/image" Target="../media/image46.gif"/><Relationship Id="rId70" Type="http://schemas.openxmlformats.org/officeDocument/2006/relationships/image" Target="../media/image52.jpeg"/><Relationship Id="rId75" Type="http://schemas.openxmlformats.org/officeDocument/2006/relationships/image" Target="../media/image56.png"/><Relationship Id="rId83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6.jpeg"/><Relationship Id="rId28" Type="http://schemas.openxmlformats.org/officeDocument/2006/relationships/audio" Target="../media/audio6.wav"/><Relationship Id="rId36" Type="http://schemas.openxmlformats.org/officeDocument/2006/relationships/audio" Target="../media/audio10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Relationship Id="rId10" Type="http://schemas.openxmlformats.org/officeDocument/2006/relationships/image" Target="../media/image17.jpeg"/><Relationship Id="rId31" Type="http://schemas.openxmlformats.org/officeDocument/2006/relationships/image" Target="../media/image30.jpeg"/><Relationship Id="rId44" Type="http://schemas.openxmlformats.org/officeDocument/2006/relationships/audio" Target="../media/audio13.wav"/><Relationship Id="rId52" Type="http://schemas.openxmlformats.org/officeDocument/2006/relationships/audio" Target="../media/audio2.wav"/><Relationship Id="rId60" Type="http://schemas.openxmlformats.org/officeDocument/2006/relationships/audio" Target="../media/audio20.wav"/><Relationship Id="rId65" Type="http://schemas.openxmlformats.org/officeDocument/2006/relationships/image" Target="../media/image49.png"/><Relationship Id="rId73" Type="http://schemas.openxmlformats.org/officeDocument/2006/relationships/image" Target="../media/image55.png"/><Relationship Id="rId78" Type="http://schemas.openxmlformats.org/officeDocument/2006/relationships/image" Target="../media/image5.gif"/><Relationship Id="rId81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1 We Will Rock You (Movie Mix).wav">
            <a:hlinkClick r:id="" action="ppaction://media"/>
          </p:cNvPr>
          <p:cNvPicPr>
            <a:picLocks noRot="1" noChangeAspect="1"/>
          </p:cNvPicPr>
          <p:nvPr>
            <a:wavAudioFile r:embed="rId1" name="11 We Will Rock You (Movie Mix)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16 B3504.wav">
            <a:hlinkClick r:id="" action="ppaction://media"/>
          </p:cNvPr>
          <p:cNvPicPr>
            <a:picLocks noRot="1" noChangeAspect="1"/>
          </p:cNvPicPr>
          <p:nvPr>
            <a:wavAudioFile r:embed="rId2" name="16 Bohemian Rhapsody (Live Aid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aude\Desktop\Image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588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C519B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Jclaude\Desktop\DPr7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1773238"/>
            <a:ext cx="3386137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Imag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5" descr="C:\Users\Jclaude\Desktop\1111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803275"/>
            <a:ext cx="6894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50938" y="803275"/>
            <a:ext cx="6894512" cy="5256213"/>
          </a:xfrm>
          <a:prstGeom prst="frame">
            <a:avLst>
              <a:gd name="adj1" fmla="val 20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74688" y="1608138"/>
            <a:ext cx="784860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01. 20th Century Fox Fanfare 00:25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02. Somebody To Love 04:55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03. Doing All Right (...Revisited) 03:16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04. Keep Yourself Alive (Live At The Rainbow) 03:56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05. Killer Queen 02:59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06. Fat Bottomed Girls (Live In Paris) 04:37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07. Bohemian Rhapsody 05:54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08. Now I'm Here (Live At The Hammersmith Odeon) 04:26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09. Crazy Little Thing Called Love 02:43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10. Love Of My Life (Live At Rock In Rio) 04:28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11. We Will Rock You (Movie Mix) 02:09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12. Another One Bites The Dust 03:34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13. I Want To Break Free 03:43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14. Under Pressure (</a:t>
            </a:r>
            <a:r>
              <a:rPr lang="en-US" sz="1050" b="1" dirty="0" err="1">
                <a:solidFill>
                  <a:srgbClr val="FFC91D"/>
                </a:solidFill>
              </a:rPr>
              <a:t>Remastered</a:t>
            </a:r>
            <a:r>
              <a:rPr lang="en-US" sz="1050" b="1" dirty="0">
                <a:solidFill>
                  <a:srgbClr val="FFC91D"/>
                </a:solidFill>
              </a:rPr>
              <a:t>) 04:04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15. Who Wants To Live Forever 05:14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16. Bohemian Rhapsody (Live Aid) 02:27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17. Radio </a:t>
            </a:r>
            <a:r>
              <a:rPr lang="en-US" sz="1050" b="1" dirty="0" err="1">
                <a:solidFill>
                  <a:srgbClr val="FFC91D"/>
                </a:solidFill>
              </a:rPr>
              <a:t>Ga</a:t>
            </a:r>
            <a:r>
              <a:rPr lang="en-US" sz="1050" b="1" dirty="0">
                <a:solidFill>
                  <a:srgbClr val="FFC91D"/>
                </a:solidFill>
              </a:rPr>
              <a:t> </a:t>
            </a:r>
            <a:r>
              <a:rPr lang="en-US" sz="1050" b="1" dirty="0" err="1">
                <a:solidFill>
                  <a:srgbClr val="FFC91D"/>
                </a:solidFill>
              </a:rPr>
              <a:t>Ga</a:t>
            </a:r>
            <a:r>
              <a:rPr lang="en-US" sz="1050" b="1" dirty="0">
                <a:solidFill>
                  <a:srgbClr val="FFC91D"/>
                </a:solidFill>
              </a:rPr>
              <a:t> (Live Aid) 04:05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18. Ay-Oh (Live Aid) 00:41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19. Hammer To Fall (Live Aid) 04:03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20. We Are The Champions (Live Aid) 03:57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21. Don't Stop Me Now (...Revisited) 03:37</a:t>
            </a:r>
          </a:p>
          <a:p>
            <a:pPr algn="ctr" eaLnBrk="1" hangingPunct="1">
              <a:defRPr/>
            </a:pPr>
            <a:r>
              <a:rPr lang="en-US" sz="1050" b="1" dirty="0">
                <a:solidFill>
                  <a:srgbClr val="FFC91D"/>
                </a:solidFill>
              </a:rPr>
              <a:t>22. The Show Must Go On 04:31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 20th Century Fox Fanfar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 Somebody To Love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 Doing All Right (...Revisited)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 Keep Yourself Alive (Live At The Rainbow)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05 Killer Queen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 Fat Bottomed Girls (Live In Paris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 Bohemian Rhapsody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 Now I'm Here (Live At The Hammersmith Odeon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 Crazy Little Thing Called Lov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 Love Of My Life (Live At Rock In Rio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 We Will Rock You (Movie Mix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 Another One Bites The Dus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 I Want To Break Fre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 Under Pressur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 Who Wants To Live Foreve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 Bohemian Rhapsody (Live Aid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 Radio Ga Ga (Live Aid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 Ay-Oh (Live Aid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 Hammer To Fall (Live Aid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 We Are The Champions (Live Aid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66" name="21 Don't Stop Me Now (...Revisited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68" name="22 The Show Must Go On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35288"/>
            <a:ext cx="368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703" y="4618038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64420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64452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8" name="Picture 12" descr="C:\Users\Jclaude\Desktop\DPr7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60513"/>
            <a:ext cx="1352550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942" y="39179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2" y="359458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46" y="38925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70" descr="C:\Users\Jclaude\Desktop\Image2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708275"/>
            <a:ext cx="2114979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</Words>
  <Application>Microsoft Office PowerPoint</Application>
  <PresentationFormat>Affichage à l'écran (4:3)</PresentationFormat>
  <Paragraphs>25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2024-12-23T12:52:39Z</dcterms:modified>
</cp:coreProperties>
</file>