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8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ef6b+VPIy3F8pAGIKxkVw==" hashData="3oXzoUD3+RgKmyUHuek5yfIo8B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2A4"/>
    <a:srgbClr val="CC9B00"/>
    <a:srgbClr val="005000"/>
    <a:srgbClr val="002448"/>
    <a:srgbClr val="003264"/>
    <a:srgbClr val="003060"/>
    <a:srgbClr val="00009E"/>
    <a:srgbClr val="0041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17" autoAdjust="0"/>
    <p:restoredTop sz="94660"/>
  </p:normalViewPr>
  <p:slideViewPr>
    <p:cSldViewPr>
      <p:cViewPr>
        <p:scale>
          <a:sx n="82" d="100"/>
          <a:sy n="82" d="100"/>
        </p:scale>
        <p:origin x="-1118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132269B-7BCF-499E-AC97-523303169C89}" type="datetimeFigureOut">
              <a:rPr lang="fr-FR"/>
              <a:pPr>
                <a:defRPr/>
              </a:pPr>
              <a:t>29/12/2024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1A4ECCF-E42A-4C07-B788-7307620AF86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69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09A28B-2B4E-4DFA-8F41-806491B9D74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F37FA0-B874-4B33-B56B-3D3C11C6EFA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1F0C06-F14E-40B5-86D3-C7CDFFAD26C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67841-1F03-4AD9-BC39-B0752FF3C5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20886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22396-73EE-4083-9AE0-BE3E6F75CC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7939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3B2AA-AD0D-4869-9BEF-136253FB9C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7691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E4353-BC35-48F8-9B26-CA20116E0A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0479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5A42D-7331-4520-96E1-FF42713516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1725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54D28-9D4B-47CF-BD70-F92E3777A0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6791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32424-4C4C-4BD7-A466-A719078BFC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9356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9FBAB-F4FD-4CAA-8FF5-CCBF488A53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8938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8D0D1-4ABE-4AD7-AA55-D0569A24D6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99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8323AF-02E5-46A9-9BF6-466A0D85E4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9012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589D6F-7A7B-41FD-A54B-F4BF6B5FA7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7873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4">
                <a:lumMod val="10000"/>
              </a:schemeClr>
            </a:gs>
            <a:gs pos="75000">
              <a:schemeClr val="tx1"/>
            </a:gs>
            <a:gs pos="81994">
              <a:srgbClr val="0052A4"/>
            </a:gs>
            <a:gs pos="8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E1C4631-6721-4A8E-B345-217D76AFBB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5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39.png"/><Relationship Id="rId50" Type="http://schemas.openxmlformats.org/officeDocument/2006/relationships/image" Target="../media/image42.png"/><Relationship Id="rId55" Type="http://schemas.openxmlformats.org/officeDocument/2006/relationships/image" Target="../media/image46.png"/><Relationship Id="rId63" Type="http://schemas.openxmlformats.org/officeDocument/2006/relationships/image" Target="../media/image52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1.wav"/><Relationship Id="rId41" Type="http://schemas.openxmlformats.org/officeDocument/2006/relationships/image" Target="../media/image35.png"/><Relationship Id="rId54" Type="http://schemas.microsoft.com/office/2007/relationships/hdphoto" Target="../media/hdphoto7.wdp"/><Relationship Id="rId6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3.png"/><Relationship Id="rId40" Type="http://schemas.microsoft.com/office/2007/relationships/hdphoto" Target="../media/hdphoto4.wdp"/><Relationship Id="rId45" Type="http://schemas.microsoft.com/office/2007/relationships/hdphoto" Target="../media/hdphoto6.wdp"/><Relationship Id="rId53" Type="http://schemas.openxmlformats.org/officeDocument/2006/relationships/image" Target="../media/image45.png"/><Relationship Id="rId58" Type="http://schemas.openxmlformats.org/officeDocument/2006/relationships/audio" Target="../media/audio11.wav"/><Relationship Id="rId5" Type="http://schemas.openxmlformats.org/officeDocument/2006/relationships/image" Target="../media/image13.png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8.jpeg"/><Relationship Id="rId36" Type="http://schemas.microsoft.com/office/2007/relationships/hdphoto" Target="../media/hdphoto2.wdp"/><Relationship Id="rId49" Type="http://schemas.openxmlformats.org/officeDocument/2006/relationships/image" Target="../media/image41.png"/><Relationship Id="rId57" Type="http://schemas.openxmlformats.org/officeDocument/2006/relationships/image" Target="../media/image47.jpeg"/><Relationship Id="rId61" Type="http://schemas.openxmlformats.org/officeDocument/2006/relationships/image" Target="../media/image50.gif"/><Relationship Id="rId10" Type="http://schemas.openxmlformats.org/officeDocument/2006/relationships/image" Target="../media/image17.gif"/><Relationship Id="rId19" Type="http://schemas.openxmlformats.org/officeDocument/2006/relationships/audio" Target="../media/audio4.wav"/><Relationship Id="rId31" Type="http://schemas.openxmlformats.org/officeDocument/2006/relationships/audio" Target="../media/audio9.wav"/><Relationship Id="rId44" Type="http://schemas.openxmlformats.org/officeDocument/2006/relationships/image" Target="../media/image37.png"/><Relationship Id="rId52" Type="http://schemas.openxmlformats.org/officeDocument/2006/relationships/image" Target="../media/image44.png"/><Relationship Id="rId60" Type="http://schemas.openxmlformats.org/officeDocument/2006/relationships/image" Target="../media/image49.jpe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8.wav"/><Relationship Id="rId30" Type="http://schemas.openxmlformats.org/officeDocument/2006/relationships/image" Target="../media/image29.jpeg"/><Relationship Id="rId35" Type="http://schemas.openxmlformats.org/officeDocument/2006/relationships/image" Target="../media/image32.png"/><Relationship Id="rId43" Type="http://schemas.openxmlformats.org/officeDocument/2006/relationships/image" Target="../media/image36.gif"/><Relationship Id="rId48" Type="http://schemas.openxmlformats.org/officeDocument/2006/relationships/image" Target="../media/image40.png"/><Relationship Id="rId56" Type="http://schemas.openxmlformats.org/officeDocument/2006/relationships/audio" Target="../media/audio10.wav"/><Relationship Id="rId64" Type="http://schemas.openxmlformats.org/officeDocument/2006/relationships/image" Target="../media/image53.png"/><Relationship Id="rId8" Type="http://schemas.openxmlformats.org/officeDocument/2006/relationships/image" Target="../media/image15.gif"/><Relationship Id="rId51" Type="http://schemas.openxmlformats.org/officeDocument/2006/relationships/image" Target="../media/image43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1.png"/><Relationship Id="rId38" Type="http://schemas.microsoft.com/office/2007/relationships/hdphoto" Target="../media/hdphoto3.wdp"/><Relationship Id="rId46" Type="http://schemas.openxmlformats.org/officeDocument/2006/relationships/image" Target="../media/image38.jpeg"/><Relationship Id="rId59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9. Mes Maladroits.wav">
            <a:hlinkClick r:id="" action="ppaction://media"/>
          </p:cNvPr>
          <p:cNvPicPr>
            <a:picLocks noRot="1" noChangeAspect="1"/>
          </p:cNvPicPr>
          <p:nvPr>
            <a:wavAudioFile r:embed="rId1" name="09. Mes Maladroits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gggbb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73138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Picture 9" descr="C:\Users\Jclaude\Desktop\111.jpg"/>
          <p:cNvPicPr>
            <a:picLocks noChangeAspect="1" noChangeArrowheads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681163"/>
            <a:ext cx="287338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1" descr="C:\Users\JCL\Desktop\Barbara Pravi - On n’enferme pas les oiseaux (2021)\b3cqdoa79h82b-6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1693863"/>
            <a:ext cx="3478212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ggg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1"/>
          <p:cNvSpPr txBox="1">
            <a:spLocks noChangeArrowheads="1"/>
          </p:cNvSpPr>
          <p:nvPr/>
        </p:nvSpPr>
        <p:spPr bwMode="auto">
          <a:xfrm>
            <a:off x="1979613" y="1773238"/>
            <a:ext cx="5461000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Voilà (02:57)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Le Jour Se Lève (03:02)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Interlude (01:27)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L'homme Et L'oiseau (03:35)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Saute (03:34)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Je L'aime, Je L'aime, Je L'aime (03:21)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La Vague (03:06)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La Femme (03:06)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Mes Maladroits (03:43)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La Ritournelle (04:38)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Prière Pour Rester Belle (04:45)</a:t>
            </a:r>
          </a:p>
        </p:txBody>
      </p:sp>
      <p:pic>
        <p:nvPicPr>
          <p:cNvPr id="3078" name="Picture 5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3306763"/>
            <a:ext cx="4465638" cy="334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6" descr="C:\Users\JCL\Desktop\333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432969"/>
            <a:ext cx="2776273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Voilà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Le Jour Se Lèv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'homme Et L'oiseau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Interlud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Saut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La Vagu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La Femm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Mes Maladroit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La Ritournell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555967"/>
            <a:ext cx="509587" cy="1417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30763"/>
            <a:ext cx="760413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6" descr="C:\Users\Marie-Jose\Desktop\NUMEROS JUKEBOX NOIR\6 (FILEminimizer).jpg">
            <a:hlinkClick r:id="" action="ppaction://noaction" highlightClick="1">
              <a:snd r:embed="rId56" name="06. Je L'aime, Je L'aime, Je L'aim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4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1" descr="C:\Users\Marie-Jose\Desktop\NUMEROS JUKEBOX NOIR\11 (FILEminimizer).jpg">
            <a:hlinkClick r:id="" action="ppaction://noaction" highlightClick="1">
              <a:snd r:embed="rId58" name="11. Prière Pour Rester Belle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289877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11" descr="C:\Users\JCL\Desktop\Barbara Pravi - On n’enferme pas les oiseaux (2021)\b3cqdoa79h82b-600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3" y="1639888"/>
            <a:ext cx="1376362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39875"/>
            <a:ext cx="1506538" cy="1558925"/>
          </a:xfrm>
          <a:prstGeom prst="frame">
            <a:avLst>
              <a:gd name="adj1" fmla="val 668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8" descr="C:\Users\JCL\Desktop\1111_détouré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96" y="2909750"/>
            <a:ext cx="255905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Image1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0" descr="C:\Users\JCL\Desktop\Image2.pn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832" y="5973763"/>
            <a:ext cx="7223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2024-12-29T14:23:05Z</dcterms:modified>
</cp:coreProperties>
</file>