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4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KHhv6F5c7myNPFmQXs51A==" hashData="QUB6ptISbaWlRv9zFYyVh3PNUi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448"/>
    <a:srgbClr val="005EBC"/>
    <a:srgbClr val="00458A"/>
    <a:srgbClr val="004F9E"/>
    <a:srgbClr val="003264"/>
    <a:srgbClr val="0101FF"/>
    <a:srgbClr val="00009E"/>
    <a:srgbClr val="003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109" autoAdjust="0"/>
    <p:restoredTop sz="94660"/>
  </p:normalViewPr>
  <p:slideViewPr>
    <p:cSldViewPr>
      <p:cViewPr>
        <p:scale>
          <a:sx n="78" d="100"/>
          <a:sy n="78" d="100"/>
        </p:scale>
        <p:origin x="-1258" y="-3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982F4F4-B449-4315-9603-5087C2FB3016}" type="datetimeFigureOut">
              <a:rPr lang="fr-FR"/>
              <a:pPr>
                <a:defRPr/>
              </a:pPr>
              <a:t>29/12/2024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9506112-4E02-4C69-B389-A0B2ACB2847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6016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6E72127-152E-4E34-9508-9F60535F123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2F0917A-3246-4BFC-911F-900EBA0AAFF9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3E16738-8A31-4E0B-B7A8-E82623C93EF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FF93CE-9CF6-48DB-A586-272AB599E8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89055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D13146-8050-4A6D-8E8A-B309D1168A7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1074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D94B39-C726-4B3E-AEB0-B1C2E55798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63064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4843BB-8B01-4485-9728-866220447F7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15169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B36224-CC8B-487E-BC16-AF603EA382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97616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72BB54-7AE5-4507-8BBB-2E8027B0BCA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74175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3DF6A2-504C-46F8-B4EA-88CBE31B16F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93741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049FC-FEDF-4452-953E-679FD02226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83958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C78BB6-C686-4AA7-8E77-A9CF9547C4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7797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B234C6-4A2B-451D-A3FF-00C8EFA3C33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5369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8396C9-36CE-4579-A5F3-783BF7343F6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14323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2000">
              <a:schemeClr val="accent4">
                <a:lumMod val="10000"/>
              </a:schemeClr>
            </a:gs>
            <a:gs pos="81000">
              <a:srgbClr val="00458A"/>
            </a:gs>
            <a:gs pos="89000">
              <a:schemeClr val="tx1"/>
            </a:gs>
            <a:gs pos="91000">
              <a:srgbClr val="002448"/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1C0F849-2F1B-49D2-BCED-5D7D96661E6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gif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image" Target="../media/image33.png"/><Relationship Id="rId21" Type="http://schemas.openxmlformats.org/officeDocument/2006/relationships/audio" Target="../media/audio5.wav"/><Relationship Id="rId34" Type="http://schemas.microsoft.com/office/2007/relationships/hdphoto" Target="../media/hdphoto1.wdp"/><Relationship Id="rId42" Type="http://schemas.microsoft.com/office/2007/relationships/hdphoto" Target="../media/hdphoto5.wdp"/><Relationship Id="rId47" Type="http://schemas.openxmlformats.org/officeDocument/2006/relationships/image" Target="../media/image38.jpeg"/><Relationship Id="rId50" Type="http://schemas.openxmlformats.org/officeDocument/2006/relationships/image" Target="../media/image41.jpeg"/><Relationship Id="rId55" Type="http://schemas.openxmlformats.org/officeDocument/2006/relationships/image" Target="../media/image45.png"/><Relationship Id="rId63" Type="http://schemas.openxmlformats.org/officeDocument/2006/relationships/image" Target="../media/image50.png"/><Relationship Id="rId7" Type="http://schemas.openxmlformats.org/officeDocument/2006/relationships/image" Target="../media/image13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0" Type="http://schemas.openxmlformats.org/officeDocument/2006/relationships/image" Target="../media/image23.jpeg"/><Relationship Id="rId29" Type="http://schemas.openxmlformats.org/officeDocument/2006/relationships/audio" Target="../media/audio9.wav"/><Relationship Id="rId41" Type="http://schemas.openxmlformats.org/officeDocument/2006/relationships/image" Target="../media/image34.png"/><Relationship Id="rId54" Type="http://schemas.microsoft.com/office/2007/relationships/hdphoto" Target="../media/hdphoto7.wdp"/><Relationship Id="rId6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image" Target="../media/image32.jpeg"/><Relationship Id="rId40" Type="http://schemas.microsoft.com/office/2007/relationships/hdphoto" Target="../media/hdphoto4.wdp"/><Relationship Id="rId45" Type="http://schemas.openxmlformats.org/officeDocument/2006/relationships/image" Target="../media/image36.gif"/><Relationship Id="rId53" Type="http://schemas.openxmlformats.org/officeDocument/2006/relationships/image" Target="../media/image44.png"/><Relationship Id="rId58" Type="http://schemas.openxmlformats.org/officeDocument/2006/relationships/image" Target="../media/image46.jpeg"/><Relationship Id="rId66" Type="http://schemas.openxmlformats.org/officeDocument/2006/relationships/image" Target="../media/image53.png"/><Relationship Id="rId5" Type="http://schemas.openxmlformats.org/officeDocument/2006/relationships/image" Target="../media/image4.gif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7.jpeg"/><Relationship Id="rId36" Type="http://schemas.microsoft.com/office/2007/relationships/hdphoto" Target="../media/hdphoto2.wdp"/><Relationship Id="rId49" Type="http://schemas.openxmlformats.org/officeDocument/2006/relationships/image" Target="../media/image40.jpeg"/><Relationship Id="rId57" Type="http://schemas.openxmlformats.org/officeDocument/2006/relationships/audio" Target="../media/audio11.wav"/><Relationship Id="rId61" Type="http://schemas.microsoft.com/office/2007/relationships/hdphoto" Target="../media/hdphoto9.wdp"/><Relationship Id="rId10" Type="http://schemas.openxmlformats.org/officeDocument/2006/relationships/image" Target="../media/image16.gif"/><Relationship Id="rId19" Type="http://schemas.openxmlformats.org/officeDocument/2006/relationships/audio" Target="../media/audio4.wav"/><Relationship Id="rId31" Type="http://schemas.openxmlformats.org/officeDocument/2006/relationships/audio" Target="../media/audio10.wav"/><Relationship Id="rId44" Type="http://schemas.microsoft.com/office/2007/relationships/hdphoto" Target="../media/hdphoto6.wdp"/><Relationship Id="rId52" Type="http://schemas.openxmlformats.org/officeDocument/2006/relationships/image" Target="../media/image43.jpeg"/><Relationship Id="rId60" Type="http://schemas.openxmlformats.org/officeDocument/2006/relationships/image" Target="../media/image48.png"/><Relationship Id="rId65" Type="http://schemas.openxmlformats.org/officeDocument/2006/relationships/image" Target="../media/image52.png"/><Relationship Id="rId4" Type="http://schemas.openxmlformats.org/officeDocument/2006/relationships/image" Target="../media/image11.png"/><Relationship Id="rId9" Type="http://schemas.openxmlformats.org/officeDocument/2006/relationships/image" Target="../media/image15.gif"/><Relationship Id="rId14" Type="http://schemas.openxmlformats.org/officeDocument/2006/relationships/image" Target="../media/image20.gif"/><Relationship Id="rId22" Type="http://schemas.openxmlformats.org/officeDocument/2006/relationships/image" Target="../media/image24.jpeg"/><Relationship Id="rId27" Type="http://schemas.openxmlformats.org/officeDocument/2006/relationships/audio" Target="../media/audio8.wav"/><Relationship Id="rId30" Type="http://schemas.openxmlformats.org/officeDocument/2006/relationships/image" Target="../media/image28.jpeg"/><Relationship Id="rId35" Type="http://schemas.openxmlformats.org/officeDocument/2006/relationships/image" Target="../media/image31.png"/><Relationship Id="rId43" Type="http://schemas.openxmlformats.org/officeDocument/2006/relationships/image" Target="../media/image35.png"/><Relationship Id="rId48" Type="http://schemas.openxmlformats.org/officeDocument/2006/relationships/image" Target="../media/image39.jpeg"/><Relationship Id="rId56" Type="http://schemas.microsoft.com/office/2007/relationships/hdphoto" Target="../media/hdphoto8.wdp"/><Relationship Id="rId64" Type="http://schemas.openxmlformats.org/officeDocument/2006/relationships/image" Target="../media/image51.gif"/><Relationship Id="rId8" Type="http://schemas.openxmlformats.org/officeDocument/2006/relationships/image" Target="../media/image14.gif"/><Relationship Id="rId51" Type="http://schemas.openxmlformats.org/officeDocument/2006/relationships/image" Target="../media/image42.jpeg"/><Relationship Id="rId3" Type="http://schemas.openxmlformats.org/officeDocument/2006/relationships/image" Target="../media/image10.png"/><Relationship Id="rId12" Type="http://schemas.openxmlformats.org/officeDocument/2006/relationships/image" Target="../media/image18.jpeg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image" Target="../media/image30.jpeg"/><Relationship Id="rId38" Type="http://schemas.microsoft.com/office/2007/relationships/hdphoto" Target="../media/hdphoto3.wdp"/><Relationship Id="rId46" Type="http://schemas.openxmlformats.org/officeDocument/2006/relationships/image" Target="../media/image37.jpeg"/><Relationship Id="rId59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ve3355.wav">
            <a:hlinkClick r:id="" action="ppaction://media"/>
          </p:cNvPr>
          <p:cNvPicPr>
            <a:picLocks noRot="1" noChangeAspect="1"/>
          </p:cNvPicPr>
          <p:nvPr>
            <a:wavAudioFile r:embed="rId1" name="Love In Stereo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4" descr="C:\Users\Jclaude\Desktop\Animatio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331913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60663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086" y="1551728"/>
            <a:ext cx="3991690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10" descr="C:\Users\Jclaude\Desktop\Bananarama - In Stereo\bananarama (FILEminimizer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1681163"/>
            <a:ext cx="3486150" cy="349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aude\Desktop\Animation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684213" y="1366838"/>
            <a:ext cx="6049962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2400" b="1">
                <a:solidFill>
                  <a:srgbClr val="FFC000"/>
                </a:solidFill>
              </a:rPr>
              <a:t>01 - Dance Music</a:t>
            </a:r>
          </a:p>
          <a:p>
            <a:pPr algn="ctr" eaLnBrk="1" hangingPunct="1"/>
            <a:r>
              <a:rPr lang="en-US" sz="2400" b="1">
                <a:solidFill>
                  <a:srgbClr val="FFC000"/>
                </a:solidFill>
              </a:rPr>
              <a:t>02 - Got to Get Away</a:t>
            </a:r>
          </a:p>
          <a:p>
            <a:pPr algn="ctr" eaLnBrk="1" hangingPunct="1"/>
            <a:r>
              <a:rPr lang="en-US" sz="2400" b="1">
                <a:solidFill>
                  <a:srgbClr val="FFC000"/>
                </a:solidFill>
              </a:rPr>
              <a:t>03 - I'm On Fire</a:t>
            </a:r>
          </a:p>
          <a:p>
            <a:pPr algn="ctr" eaLnBrk="1" hangingPunct="1"/>
            <a:r>
              <a:rPr lang="en-US" sz="2400" b="1">
                <a:solidFill>
                  <a:srgbClr val="FFC000"/>
                </a:solidFill>
              </a:rPr>
              <a:t>04 - Intoxicated</a:t>
            </a:r>
          </a:p>
          <a:p>
            <a:pPr algn="ctr" eaLnBrk="1" hangingPunct="1"/>
            <a:r>
              <a:rPr lang="en-US" sz="2400" b="1">
                <a:solidFill>
                  <a:srgbClr val="FFC000"/>
                </a:solidFill>
              </a:rPr>
              <a:t>05 - It's Gonna Be Alright</a:t>
            </a:r>
          </a:p>
          <a:p>
            <a:pPr algn="ctr" eaLnBrk="1" hangingPunct="1"/>
            <a:r>
              <a:rPr lang="en-US" sz="2400" b="1">
                <a:solidFill>
                  <a:srgbClr val="FFC000"/>
                </a:solidFill>
              </a:rPr>
              <a:t>06 - Looking for Someone</a:t>
            </a:r>
          </a:p>
          <a:p>
            <a:pPr algn="ctr" eaLnBrk="1" hangingPunct="1"/>
            <a:r>
              <a:rPr lang="en-US" sz="2400" b="1">
                <a:solidFill>
                  <a:srgbClr val="FFC000"/>
                </a:solidFill>
              </a:rPr>
              <a:t>07 - Love In Stereo</a:t>
            </a:r>
          </a:p>
          <a:p>
            <a:pPr algn="ctr" eaLnBrk="1" hangingPunct="1"/>
            <a:r>
              <a:rPr lang="en-US" sz="2400" b="1">
                <a:solidFill>
                  <a:srgbClr val="FFC000"/>
                </a:solidFill>
              </a:rPr>
              <a:t>08 - On Your Own</a:t>
            </a:r>
          </a:p>
          <a:p>
            <a:pPr algn="ctr" eaLnBrk="1" hangingPunct="1"/>
            <a:r>
              <a:rPr lang="en-US" sz="2400" b="1">
                <a:solidFill>
                  <a:srgbClr val="FFC000"/>
                </a:solidFill>
              </a:rPr>
              <a:t>09 - Stuff Like That</a:t>
            </a:r>
          </a:p>
          <a:p>
            <a:pPr algn="ctr" eaLnBrk="1" hangingPunct="1"/>
            <a:r>
              <a:rPr lang="en-US" sz="2400" b="1">
                <a:solidFill>
                  <a:srgbClr val="FFC000"/>
                </a:solidFill>
              </a:rPr>
              <a:t>10 - Tonight</a:t>
            </a:r>
            <a:endParaRPr lang="fr-FR" sz="2400" b="1">
              <a:solidFill>
                <a:srgbClr val="FFC000"/>
              </a:solidFill>
            </a:endParaRPr>
          </a:p>
        </p:txBody>
      </p:sp>
      <p:pic>
        <p:nvPicPr>
          <p:cNvPr id="3078" name="Picture 7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035472"/>
            <a:ext cx="3714254" cy="3695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63754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658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 - Dance Music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 - Got to Get Away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 - Intoxicated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 - I'm On Fir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 - It's Gonna Be Alright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5" name="07 - Love In Stereo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7" name="08 - On Your Own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 - Stuff Like That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 - Tonight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51879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2.pn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" descr="D:\SMYLET\1 (FILEmini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791" y="4764881"/>
            <a:ext cx="760412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Picture 6" descr="C:\Users\Marie-Jose\Desktop\NUMEROS JUKEBOX NOIR\6 (FILEminimizer).jpg">
            <a:hlinkClick r:id="" action="ppaction://noaction" highlightClick="1">
              <a:snd r:embed="rId57" name="06 - Looking for Someone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09913"/>
            <a:ext cx="48736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3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JClaude\Desktop\fago3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0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16415" y="3836988"/>
            <a:ext cx="772815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10" descr="C:\Users\Jclaude\Desktop\Bananarama - In Stereo\bananarama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9688" y="1539875"/>
            <a:ext cx="1387475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70313" y="1390650"/>
            <a:ext cx="1549400" cy="1703388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9" name="Picture 60" descr="C:\Users\Jclaude\Desktop\Image2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978150"/>
            <a:ext cx="2147888" cy="311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1" descr="C:\Users\Jclaude\Desktop\Image3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4565" y="3151695"/>
            <a:ext cx="2190750" cy="319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38" y="5410200"/>
            <a:ext cx="6942137" cy="173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</Words>
  <Application>Microsoft Office PowerPoint</Application>
  <PresentationFormat>Affichage à l'écran (4:3)</PresentationFormat>
  <Paragraphs>13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2024-12-29T10:10:12Z</dcterms:modified>
</cp:coreProperties>
</file>