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6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78" r:id="rId3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561" autoAdjust="0"/>
    <p:restoredTop sz="94660"/>
  </p:normalViewPr>
  <p:slideViewPr>
    <p:cSldViewPr snapToGrid="0" showGuides="1">
      <p:cViewPr varScale="1">
        <p:scale>
          <a:sx n="81" d="100"/>
          <a:sy n="81" d="100"/>
        </p:scale>
        <p:origin x="726" y="30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D5D7991-337D-E8C1-F832-03F053B4FD6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606BB9A9-C533-9D84-2CD2-BCA5782CD1B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63BDB12-FDCA-CA48-1517-98762D35E6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4743C-1046-4EEF-A9C1-F3CA28BB5E8E}" type="datetimeFigureOut">
              <a:rPr lang="fr-FR" smtClean="0"/>
              <a:t>20/01/2025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D57CFD7-B24F-5E08-E330-6336B808C9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5010C6A-9389-A78B-5E43-45F29034A7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F5044F-CE5A-456F-88AF-A23992725E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5165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CAD64DF-0DA6-0A00-774D-96206CFF59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D4E6E55-26B7-D57D-644E-562E39A1963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11D01FF-252C-71EF-4ADF-38D2754762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4743C-1046-4EEF-A9C1-F3CA28BB5E8E}" type="datetimeFigureOut">
              <a:rPr lang="fr-FR" smtClean="0"/>
              <a:t>20/01/2025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6EED4EA-5D33-F8E8-1DCE-BDBCA29DC8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7389AEF-E4C4-203C-56C6-64E035BB85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F5044F-CE5A-456F-88AF-A23992725E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3075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7006FD1-F03F-38B7-3673-16C76CC34E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9A8172B-648D-7C6F-E22A-CAD244AFD51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F349B0A-141D-EBFE-483A-FFEB9AF295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4743C-1046-4EEF-A9C1-F3CA28BB5E8E}" type="datetimeFigureOut">
              <a:rPr lang="fr-FR" smtClean="0"/>
              <a:t>20/01/2025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9DA97B7-A2C8-7B03-B8C2-9AF2752D9A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CA90AEA-C821-B64A-E15B-291EABB432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F5044F-CE5A-456F-88AF-A23992725E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3672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F0BA065-2DDB-081A-6F8A-FF30CD4EA9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694FD7C-EA50-7E17-A85C-01EDF92A45E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92CE033-6F0C-85E2-3922-A3E01418225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833EE8F-F767-6CAA-BE85-FD030C9B78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4743C-1046-4EEF-A9C1-F3CA28BB5E8E}" type="datetimeFigureOut">
              <a:rPr lang="fr-FR" smtClean="0"/>
              <a:t>20/01/2025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270B80F-5B9F-1C4A-99A9-0DECA79710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72429C9-2E38-52A6-B755-071E834A98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F5044F-CE5A-456F-88AF-A23992725E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142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5890F95-C2CA-F9F6-E906-02BC9C49D6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B9DCA01-4B0E-2859-5D8D-547E56B32D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2F6AA76-92B2-EC08-C859-897C5E4B955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38A8D118-6F0B-96FF-4F14-49E0022A08E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5F13BA32-196A-5EF7-0F8C-4E67B276F51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80217550-1C86-3859-39FB-FB7F8712C5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4743C-1046-4EEF-A9C1-F3CA28BB5E8E}" type="datetimeFigureOut">
              <a:rPr lang="fr-FR" smtClean="0"/>
              <a:t>20/01/2025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02170367-3425-713B-1C69-4D6F01DE74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5BC7E740-3874-DEAD-8C45-AA82E73463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F5044F-CE5A-456F-88AF-A23992725E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6120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05F1B71-806B-0E74-01F7-7B91C4839D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59274DCE-8107-6F8A-B410-2BEF44256C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4743C-1046-4EEF-A9C1-F3CA28BB5E8E}" type="datetimeFigureOut">
              <a:rPr lang="fr-FR" smtClean="0"/>
              <a:t>20/01/2025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F302467E-8244-CF6C-D68B-C26D32FFDB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55D2A567-9A8E-AD5C-2CB4-92ABEF84C1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F5044F-CE5A-456F-88AF-A23992725E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3510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4B6D9F59-F077-6331-C14D-BC7361CD90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4743C-1046-4EEF-A9C1-F3CA28BB5E8E}" type="datetimeFigureOut">
              <a:rPr lang="fr-FR" smtClean="0"/>
              <a:t>20/01/2025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F601D8B-E4A5-6695-A988-DDF421A9D4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BC7516D7-632F-C3EF-A370-5E197EDB0D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F5044F-CE5A-456F-88AF-A23992725E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7209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75DA173-FA1B-6403-5134-FB193687E5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D444C56-5450-8B2A-0D9D-1A9B9A1B56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651E08D7-AA04-17D3-C104-B113483DAC6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23F36B0-A5A2-8738-3F1B-6E7C96D788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4743C-1046-4EEF-A9C1-F3CA28BB5E8E}" type="datetimeFigureOut">
              <a:rPr lang="fr-FR" smtClean="0"/>
              <a:t>20/01/2025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B3430A2-DE2D-B5D1-462B-A02A3705EB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21121AD-D1BB-4E24-2A05-1A72BD2216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F5044F-CE5A-456F-88AF-A23992725E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1176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05F5035-BB0A-469A-CC25-2FB273C2AA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E4C8EB28-9C53-1DC6-98FF-BA296BE92CB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18AA4D03-308E-376F-8816-76FE32E30B6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058CAE8-0A26-AB19-2366-F29E3EC4A3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4743C-1046-4EEF-A9C1-F3CA28BB5E8E}" type="datetimeFigureOut">
              <a:rPr lang="fr-FR" smtClean="0"/>
              <a:t>20/01/2025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EEFE054-6E3D-327A-001B-CFD15E8F1A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ADDEDAC-3E3D-81A2-A0E2-F9638E2294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F5044F-CE5A-456F-88AF-A23992725E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187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197A94F-9A62-DBFE-CD58-1C2FAA9429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1F0A2E0-42EC-A474-0ECC-2E971D4D42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A1662AC-CC64-DD66-529B-343E7C3556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4743C-1046-4EEF-A9C1-F3CA28BB5E8E}" type="datetimeFigureOut">
              <a:rPr lang="fr-FR" smtClean="0"/>
              <a:t>20/01/2025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23D7399-168E-B40E-44CD-93502FA5E8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9F09055-A422-0645-7C4B-F21C5513C1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F5044F-CE5A-456F-88AF-A23992725E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4672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BEEDA6F8-CB42-9CD7-0DCA-CE9D1D10F3E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FC155B6C-A77A-6059-A6D9-BFEBA8984F6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4F62575-04EC-A1A5-E817-5AC1DD6910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4743C-1046-4EEF-A9C1-F3CA28BB5E8E}" type="datetimeFigureOut">
              <a:rPr lang="fr-FR" smtClean="0"/>
              <a:t>20/01/2025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C05B01F-52CD-6170-DDA3-B6E7D08C73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3BD1FB8-0D55-5170-1546-D1A742990F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F5044F-CE5A-456F-88AF-A23992725E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8372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D50FE636-DCDE-1BD0-9B43-1CD553F85A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0E70C7C-226E-8F89-A73B-24199CA9AA9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CC500C0-4F49-0406-5677-AC72BBC063F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14743C-1046-4EEF-A9C1-F3CA28BB5E8E}" type="datetimeFigureOut">
              <a:rPr lang="fr-FR" smtClean="0"/>
              <a:t>20/01/2025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262DFF6-20E8-88BB-DB52-93D3E18D02B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448A9EF-F00D-0F7A-CCE8-252536AD5CA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F5044F-CE5A-456F-88AF-A23992725E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39269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DFF87883-14C3-ABD3-4A43-61CFE1ACDC9B}"/>
              </a:ext>
            </a:extLst>
          </p:cNvPr>
          <p:cNvSpPr/>
          <p:nvPr/>
        </p:nvSpPr>
        <p:spPr>
          <a:xfrm>
            <a:off x="6292312" y="2030278"/>
            <a:ext cx="5594888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  </a:t>
            </a:r>
            <a:r>
              <a:rPr lang="fr-FR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</a:rPr>
              <a:t>Anders ZORN</a:t>
            </a:r>
          </a:p>
          <a:p>
            <a:pPr algn="ctr"/>
            <a:endParaRPr lang="fr-FR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bg1"/>
              </a:solidFill>
              <a:effectLst/>
            </a:endParaRPr>
          </a:p>
          <a:p>
            <a:pPr algn="ctr"/>
            <a:endParaRPr lang="fr-FR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F23166E5-7C1A-6EAD-D5CE-00D6D069BDA3}"/>
              </a:ext>
            </a:extLst>
          </p:cNvPr>
          <p:cNvSpPr txBox="1"/>
          <p:nvPr/>
        </p:nvSpPr>
        <p:spPr>
          <a:xfrm>
            <a:off x="7527010" y="3547752"/>
            <a:ext cx="466499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chemeClr val="bg1"/>
                </a:solidFill>
              </a:rPr>
              <a:t>Artiste Suédois</a:t>
            </a:r>
          </a:p>
          <a:p>
            <a:endParaRPr lang="fr-FR" sz="2800" b="1" i="1" dirty="0">
              <a:solidFill>
                <a:schemeClr val="bg1"/>
              </a:solidFill>
            </a:endParaRPr>
          </a:p>
          <a:p>
            <a:r>
              <a:rPr lang="fr-FR" sz="2800" b="1" i="1" dirty="0">
                <a:solidFill>
                  <a:schemeClr val="bg1"/>
                </a:solidFill>
              </a:rPr>
              <a:t>Peintre –Sculpteur - Photographe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92D4C556-3835-D8E1-0F33-27C636FBDB3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31266" y="305680"/>
            <a:ext cx="4601691" cy="6246639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11739474-5B25-0FD6-D7A7-B37CD19F241F}"/>
              </a:ext>
            </a:extLst>
          </p:cNvPr>
          <p:cNvSpPr txBox="1"/>
          <p:nvPr/>
        </p:nvSpPr>
        <p:spPr>
          <a:xfrm>
            <a:off x="7559862" y="5866409"/>
            <a:ext cx="334884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Cliquez Gauche PPS 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En Manuel Merci</a:t>
            </a:r>
          </a:p>
        </p:txBody>
      </p:sp>
    </p:spTree>
    <p:extLst>
      <p:ext uri="{BB962C8B-B14F-4D97-AF65-F5344CB8AC3E}">
        <p14:creationId xmlns:p14="http://schemas.microsoft.com/office/powerpoint/2010/main" val="3188880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sndAc>
          <p:stSnd loop="1">
            <p:snd r:embed="rId2" name="ERNESTO CORTAZAR - Waiting for you.wav"/>
          </p:stSnd>
        </p:sndAc>
      </p:transition>
    </mc:Choice>
    <mc:Fallback xmlns="">
      <p:transition spd="slow">
        <p:sndAc>
          <p:stSnd loop="1">
            <p:snd r:embed="rId4" name="ERNESTO CORTAZAR - Waiting for you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AE134771-649B-851A-56F1-7BB624D2C1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74707" y="641646"/>
            <a:ext cx="4069464" cy="547812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71BE1126-A7F0-9D42-2863-EF4E519FDE68}"/>
              </a:ext>
            </a:extLst>
          </p:cNvPr>
          <p:cNvSpPr txBox="1"/>
          <p:nvPr/>
        </p:nvSpPr>
        <p:spPr>
          <a:xfrm>
            <a:off x="1712410" y="6119770"/>
            <a:ext cx="50666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Autoportrait  1915   - en rouge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0AF0F87A-0DCF-9A5D-EEB6-5A9D317A9B09}"/>
              </a:ext>
            </a:extLst>
          </p:cNvPr>
          <p:cNvSpPr txBox="1"/>
          <p:nvPr/>
        </p:nvSpPr>
        <p:spPr>
          <a:xfrm>
            <a:off x="6511377" y="1080004"/>
            <a:ext cx="4557010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Né en Suède en 1860</a:t>
            </a:r>
            <a:endParaRPr lang="fr-FR" sz="2400" i="1" dirty="0">
              <a:solidFill>
                <a:schemeClr val="bg1"/>
              </a:solidFill>
            </a:endParaRPr>
          </a:p>
          <a:p>
            <a:endParaRPr lang="fr-FR" sz="2400" i="1" dirty="0">
              <a:solidFill>
                <a:schemeClr val="bg1"/>
              </a:solidFill>
            </a:endParaRPr>
          </a:p>
          <a:p>
            <a:r>
              <a:rPr lang="fr-FR" sz="2400" i="1" dirty="0">
                <a:solidFill>
                  <a:schemeClr val="bg1"/>
                </a:solidFill>
              </a:rPr>
              <a:t> et, décédé à Stockholm en 1920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Peintre – Graveur – Sculpteur et Photographe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Spécialisé dans Portraits, Nus – peintures de la campagne Suédoise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Un Musée lui est dédié à MORA en Suède</a:t>
            </a:r>
          </a:p>
        </p:txBody>
      </p:sp>
    </p:spTree>
    <p:extLst>
      <p:ext uri="{BB962C8B-B14F-4D97-AF65-F5344CB8AC3E}">
        <p14:creationId xmlns:p14="http://schemas.microsoft.com/office/powerpoint/2010/main" val="579892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C69A2DF-FDE9-DAEC-AD26-9BD99015CA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00971" y="351000"/>
            <a:ext cx="3623801" cy="6156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0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13C7A83-B08A-5F9E-8A92-25AD03D67306}"/>
              </a:ext>
            </a:extLst>
          </p:cNvPr>
          <p:cNvSpPr txBox="1"/>
          <p:nvPr/>
        </p:nvSpPr>
        <p:spPr>
          <a:xfrm>
            <a:off x="8398969" y="2651896"/>
            <a:ext cx="3439070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 </a:t>
            </a:r>
            <a:r>
              <a:rPr lang="fr-FR" sz="2400" b="1" i="1" dirty="0">
                <a:solidFill>
                  <a:srgbClr val="FFFF00"/>
                </a:solidFill>
              </a:rPr>
              <a:t>Top capu  1885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 style Orientaliste  - collection particulière</a:t>
            </a:r>
          </a:p>
          <a:p>
            <a:endParaRPr lang="fr-FR" b="1" i="1" dirty="0"/>
          </a:p>
        </p:txBody>
      </p:sp>
    </p:spTree>
    <p:extLst>
      <p:ext uri="{BB962C8B-B14F-4D97-AF65-F5344CB8AC3E}">
        <p14:creationId xmlns:p14="http://schemas.microsoft.com/office/powerpoint/2010/main" val="305429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DC23972-FFCF-7E47-322F-E276B33004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48125" y="571500"/>
            <a:ext cx="4095750" cy="5715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5BB8F82-95A7-A6FA-6A33-956E42DC2CF2}"/>
              </a:ext>
            </a:extLst>
          </p:cNvPr>
          <p:cNvSpPr txBox="1"/>
          <p:nvPr/>
        </p:nvSpPr>
        <p:spPr>
          <a:xfrm>
            <a:off x="8434984" y="3535537"/>
            <a:ext cx="316292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Portrait 1885</a:t>
            </a:r>
          </a:p>
          <a:p>
            <a:endParaRPr lang="fr-FR" sz="2400" b="1" i="1" dirty="0"/>
          </a:p>
          <a:p>
            <a:r>
              <a:rPr lang="fr-FR" sz="2400" b="1" i="1" dirty="0" err="1"/>
              <a:t>Nationalmuséum</a:t>
            </a:r>
            <a:endParaRPr lang="fr-FR" sz="2400" b="1" i="1" dirty="0"/>
          </a:p>
        </p:txBody>
      </p:sp>
    </p:spTree>
    <p:extLst>
      <p:ext uri="{BB962C8B-B14F-4D97-AF65-F5344CB8AC3E}">
        <p14:creationId xmlns:p14="http://schemas.microsoft.com/office/powerpoint/2010/main" val="904586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DBD57D0-C245-9ACC-12C6-D9D4DF3688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09305" y="760585"/>
            <a:ext cx="7573390" cy="5028731"/>
          </a:xfrm>
          <a:prstGeom prst="roundRect">
            <a:avLst>
              <a:gd name="adj" fmla="val 16667"/>
            </a:avLst>
          </a:prstGeom>
          <a:ln w="66675">
            <a:solidFill>
              <a:srgbClr val="FFFF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E6DA7FC-E165-30DE-A110-D71B6E352ACD}"/>
              </a:ext>
            </a:extLst>
          </p:cNvPr>
          <p:cNvSpPr txBox="1"/>
          <p:nvPr/>
        </p:nvSpPr>
        <p:spPr>
          <a:xfrm>
            <a:off x="3402552" y="5866582"/>
            <a:ext cx="77008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 </a:t>
            </a:r>
            <a:r>
              <a:rPr lang="fr-FR" sz="2400" b="1" i="1" dirty="0"/>
              <a:t>le fournil  1889     (collection particulière)</a:t>
            </a:r>
          </a:p>
        </p:txBody>
      </p:sp>
    </p:spTree>
    <p:extLst>
      <p:ext uri="{BB962C8B-B14F-4D97-AF65-F5344CB8AC3E}">
        <p14:creationId xmlns:p14="http://schemas.microsoft.com/office/powerpoint/2010/main" val="1520790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D2BE9D2-FD27-DE29-E24D-7B3ADE8FEF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24312" y="571500"/>
            <a:ext cx="4143375" cy="5715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70C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30A3A51-6179-2F58-8A8E-C7DBD0D205AD}"/>
              </a:ext>
            </a:extLst>
          </p:cNvPr>
          <p:cNvSpPr txBox="1"/>
          <p:nvPr/>
        </p:nvSpPr>
        <p:spPr>
          <a:xfrm>
            <a:off x="1341911" y="3772264"/>
            <a:ext cx="29374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portrait de </a:t>
            </a:r>
          </a:p>
          <a:p>
            <a:r>
              <a:rPr lang="fr-FR" sz="2400" b="1" i="1" dirty="0"/>
              <a:t>Christian de Falbe</a:t>
            </a:r>
          </a:p>
        </p:txBody>
      </p:sp>
    </p:spTree>
    <p:extLst>
      <p:ext uri="{BB962C8B-B14F-4D97-AF65-F5344CB8AC3E}">
        <p14:creationId xmlns:p14="http://schemas.microsoft.com/office/powerpoint/2010/main" val="2001787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E82D51C-8082-0AFA-5B01-3519FA3EE62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13100" y="531000"/>
            <a:ext cx="3888533" cy="5796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00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4EA91653-0BA1-236B-FF3D-DB38D9A21870}"/>
              </a:ext>
            </a:extLst>
          </p:cNvPr>
          <p:cNvSpPr txBox="1"/>
          <p:nvPr/>
        </p:nvSpPr>
        <p:spPr>
          <a:xfrm>
            <a:off x="1972491" y="3703321"/>
            <a:ext cx="280851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Portrait De Fillette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Musée Prado</a:t>
            </a:r>
          </a:p>
        </p:txBody>
      </p:sp>
    </p:spTree>
    <p:extLst>
      <p:ext uri="{BB962C8B-B14F-4D97-AF65-F5344CB8AC3E}">
        <p14:creationId xmlns:p14="http://schemas.microsoft.com/office/powerpoint/2010/main" val="571509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053E1709-64A7-DDBA-A3CE-3E5157FE8B0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32696" y="277318"/>
            <a:ext cx="4726608" cy="6303364"/>
          </a:xfrm>
          <a:prstGeom prst="roundRect">
            <a:avLst>
              <a:gd name="adj" fmla="val 16667"/>
            </a:avLst>
          </a:prstGeom>
          <a:ln w="50800">
            <a:solidFill>
              <a:srgbClr val="FFFF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280757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14852EC-3406-792B-837A-FEA881A4B2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7941" y="336550"/>
            <a:ext cx="9347200" cy="61849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D1F82AF-262B-91D6-7131-646FCCBC928E}"/>
              </a:ext>
            </a:extLst>
          </p:cNvPr>
          <p:cNvSpPr txBox="1"/>
          <p:nvPr/>
        </p:nvSpPr>
        <p:spPr>
          <a:xfrm>
            <a:off x="10125141" y="3782848"/>
            <a:ext cx="191874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portrait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Emma Zorn</a:t>
            </a:r>
          </a:p>
        </p:txBody>
      </p:sp>
    </p:spTree>
    <p:extLst>
      <p:ext uri="{BB962C8B-B14F-4D97-AF65-F5344CB8AC3E}">
        <p14:creationId xmlns:p14="http://schemas.microsoft.com/office/powerpoint/2010/main" val="3036338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465F9EE-E95F-6F91-305B-DDA2A44760C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26434" y="344774"/>
            <a:ext cx="3782466" cy="6168452"/>
          </a:xfrm>
          <a:prstGeom prst="ellipse">
            <a:avLst/>
          </a:prstGeom>
          <a:ln w="190500" cap="rnd">
            <a:solidFill>
              <a:srgbClr val="00B05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6582835-87CB-59C4-FAB8-3346E0D2E8FA}"/>
              </a:ext>
            </a:extLst>
          </p:cNvPr>
          <p:cNvSpPr txBox="1"/>
          <p:nvPr/>
        </p:nvSpPr>
        <p:spPr>
          <a:xfrm>
            <a:off x="8250820" y="4094456"/>
            <a:ext cx="28331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Aquarelle</a:t>
            </a:r>
          </a:p>
        </p:txBody>
      </p:sp>
    </p:spTree>
    <p:extLst>
      <p:ext uri="{BB962C8B-B14F-4D97-AF65-F5344CB8AC3E}">
        <p14:creationId xmlns:p14="http://schemas.microsoft.com/office/powerpoint/2010/main" val="1107180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E0CE3C69-75CB-EBE4-E00C-AAA5123BD584}"/>
              </a:ext>
            </a:extLst>
          </p:cNvPr>
          <p:cNvSpPr txBox="1"/>
          <p:nvPr/>
        </p:nvSpPr>
        <p:spPr>
          <a:xfrm>
            <a:off x="8199620" y="4193187"/>
            <a:ext cx="29680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image maternelle</a:t>
            </a:r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CD96F65D-1861-9357-A718-2ABFC2FD352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82716" y="268473"/>
            <a:ext cx="4716904" cy="626102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C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715852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39057EC-67AA-5FEB-2B9F-4C99BEC52A5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48634" y="173402"/>
            <a:ext cx="4298478" cy="6511196"/>
          </a:xfrm>
          <a:prstGeom prst="rect">
            <a:avLst/>
          </a:prstGeom>
          <a:ln w="38100" cap="sq">
            <a:solidFill>
              <a:srgbClr val="C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315C0E2-8A90-0C69-2EDD-9C538088C326}"/>
              </a:ext>
            </a:extLst>
          </p:cNvPr>
          <p:cNvSpPr txBox="1"/>
          <p:nvPr/>
        </p:nvSpPr>
        <p:spPr>
          <a:xfrm>
            <a:off x="8163215" y="4193547"/>
            <a:ext cx="33877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les époux ZORN</a:t>
            </a:r>
            <a:endParaRPr lang="fr-FR" b="1" i="1" dirty="0"/>
          </a:p>
        </p:txBody>
      </p:sp>
    </p:spTree>
    <p:extLst>
      <p:ext uri="{BB962C8B-B14F-4D97-AF65-F5344CB8AC3E}">
        <p14:creationId xmlns:p14="http://schemas.microsoft.com/office/powerpoint/2010/main" val="2163700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4FA90BC-7CF1-67B9-D13B-8D6A17A9E8B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74892" y="448520"/>
            <a:ext cx="4242216" cy="5960959"/>
          </a:xfrm>
          <a:prstGeom prst="rect">
            <a:avLst/>
          </a:prstGeom>
          <a:ln w="2286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1A08C18-F3DD-E855-8E2A-69080C970DDA}"/>
              </a:ext>
            </a:extLst>
          </p:cNvPr>
          <p:cNvSpPr txBox="1"/>
          <p:nvPr/>
        </p:nvSpPr>
        <p:spPr>
          <a:xfrm>
            <a:off x="652443" y="3428999"/>
            <a:ext cx="424221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Portrait de la Princesse Héritière de Suède</a:t>
            </a:r>
          </a:p>
        </p:txBody>
      </p:sp>
    </p:spTree>
    <p:extLst>
      <p:ext uri="{BB962C8B-B14F-4D97-AF65-F5344CB8AC3E}">
        <p14:creationId xmlns:p14="http://schemas.microsoft.com/office/powerpoint/2010/main" val="4134458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DCEFC454-AC4C-CA55-FAAE-82D693A2DA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07375" y="303111"/>
            <a:ext cx="4872710" cy="625177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F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5615E558-A710-3AAC-5C9E-608E0795F813}"/>
              </a:ext>
            </a:extLst>
          </p:cNvPr>
          <p:cNvSpPr txBox="1"/>
          <p:nvPr/>
        </p:nvSpPr>
        <p:spPr>
          <a:xfrm>
            <a:off x="8380085" y="3984269"/>
            <a:ext cx="32378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 jeune Femme au</a:t>
            </a:r>
          </a:p>
          <a:p>
            <a:r>
              <a:rPr lang="fr-FR" sz="2400" b="1" i="1" dirty="0"/>
              <a:t> nœud rouge</a:t>
            </a:r>
          </a:p>
        </p:txBody>
      </p:sp>
    </p:spTree>
    <p:extLst>
      <p:ext uri="{BB962C8B-B14F-4D97-AF65-F5344CB8AC3E}">
        <p14:creationId xmlns:p14="http://schemas.microsoft.com/office/powerpoint/2010/main" val="2429352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647A078-DFA9-B3B0-0E2B-6A83588C49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3000" y="425137"/>
            <a:ext cx="9906000" cy="5588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0DBA66E-AD6C-2210-4AEE-87C2A1A38651}"/>
              </a:ext>
            </a:extLst>
          </p:cNvPr>
          <p:cNvSpPr txBox="1"/>
          <p:nvPr/>
        </p:nvSpPr>
        <p:spPr>
          <a:xfrm>
            <a:off x="960927" y="6013137"/>
            <a:ext cx="105581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une de ses œuvres célèbres : Printemps au bord de l’eau (Sommarnöje)) aquarelle</a:t>
            </a:r>
          </a:p>
        </p:txBody>
      </p:sp>
    </p:spTree>
    <p:extLst>
      <p:ext uri="{BB962C8B-B14F-4D97-AF65-F5344CB8AC3E}">
        <p14:creationId xmlns:p14="http://schemas.microsoft.com/office/powerpoint/2010/main" val="2020395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39475EC-DA6E-1EF9-BE15-60BA8830756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12433" y="490797"/>
            <a:ext cx="4291841" cy="5775092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111184B-387F-FB4E-4E02-61184AB3075E}"/>
              </a:ext>
            </a:extLst>
          </p:cNvPr>
          <p:cNvSpPr txBox="1"/>
          <p:nvPr/>
        </p:nvSpPr>
        <p:spPr>
          <a:xfrm>
            <a:off x="4701070" y="6265889"/>
            <a:ext cx="31366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dans le fumoir 1906</a:t>
            </a:r>
          </a:p>
        </p:txBody>
      </p:sp>
    </p:spTree>
    <p:extLst>
      <p:ext uri="{BB962C8B-B14F-4D97-AF65-F5344CB8AC3E}">
        <p14:creationId xmlns:p14="http://schemas.microsoft.com/office/powerpoint/2010/main" val="938627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DEAAEE6-6FB7-DF7F-24D6-01398D2FD7A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18354" y="194872"/>
            <a:ext cx="4355292" cy="6468256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925233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>
            <a:extLst>
              <a:ext uri="{FF2B5EF4-FFF2-40B4-BE49-F238E27FC236}">
                <a16:creationId xmlns:a16="http://schemas.microsoft.com/office/drawing/2014/main" id="{F859FE6C-F4EA-0662-CDD3-71DCA6251192}"/>
              </a:ext>
            </a:extLst>
          </p:cNvPr>
          <p:cNvSpPr txBox="1"/>
          <p:nvPr/>
        </p:nvSpPr>
        <p:spPr>
          <a:xfrm>
            <a:off x="368330" y="4406718"/>
            <a:ext cx="17388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le musicien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7D8B57A6-F29A-2654-0255-CA7402E615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12122" y="388156"/>
            <a:ext cx="8641830" cy="6081688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530401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2E9C74D-C4ED-F68F-77E7-B93A117BA67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30399" y="369562"/>
            <a:ext cx="4161186" cy="611887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841DE47-D292-4A7A-3C92-A255FA6D1976}"/>
              </a:ext>
            </a:extLst>
          </p:cNvPr>
          <p:cNvSpPr txBox="1"/>
          <p:nvPr/>
        </p:nvSpPr>
        <p:spPr>
          <a:xfrm>
            <a:off x="8078289" y="3855391"/>
            <a:ext cx="331673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portrait de la Reine Mère Sophie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    1909</a:t>
            </a:r>
          </a:p>
        </p:txBody>
      </p:sp>
    </p:spTree>
    <p:extLst>
      <p:ext uri="{BB962C8B-B14F-4D97-AF65-F5344CB8AC3E}">
        <p14:creationId xmlns:p14="http://schemas.microsoft.com/office/powerpoint/2010/main" val="329465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2F6FF31-46A5-304E-9D5B-F75DE087FDD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39507" y="315732"/>
            <a:ext cx="4078381" cy="6226536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37AAC78-AE09-BDDC-D41B-CFDDF3BB27CB}"/>
              </a:ext>
            </a:extLst>
          </p:cNvPr>
          <p:cNvSpPr txBox="1"/>
          <p:nvPr/>
        </p:nvSpPr>
        <p:spPr>
          <a:xfrm>
            <a:off x="1175657" y="3754180"/>
            <a:ext cx="3267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épouse de l’artiste</a:t>
            </a:r>
          </a:p>
        </p:txBody>
      </p:sp>
    </p:spTree>
    <p:extLst>
      <p:ext uri="{BB962C8B-B14F-4D97-AF65-F5344CB8AC3E}">
        <p14:creationId xmlns:p14="http://schemas.microsoft.com/office/powerpoint/2010/main" val="3008095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D3ACB382-CA5E-7C72-A96A-DA539BFB397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92625" y="224852"/>
            <a:ext cx="4348260" cy="6408295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0674DDCA-2370-7720-5E0C-DFECB34C0F99}"/>
              </a:ext>
            </a:extLst>
          </p:cNvPr>
          <p:cNvSpPr txBox="1"/>
          <p:nvPr/>
        </p:nvSpPr>
        <p:spPr>
          <a:xfrm>
            <a:off x="8483577" y="3851830"/>
            <a:ext cx="31629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dans la rivière</a:t>
            </a:r>
          </a:p>
        </p:txBody>
      </p:sp>
    </p:spTree>
    <p:extLst>
      <p:ext uri="{BB962C8B-B14F-4D97-AF65-F5344CB8AC3E}">
        <p14:creationId xmlns:p14="http://schemas.microsoft.com/office/powerpoint/2010/main" val="4190397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9FDAA31-8A3A-3130-5CF9-2CAF0855BC3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78182" y="322288"/>
            <a:ext cx="9296893" cy="6213423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D7E94A4-BEBF-9965-F453-DF67BC09B27B}"/>
              </a:ext>
            </a:extLst>
          </p:cNvPr>
          <p:cNvSpPr txBox="1"/>
          <p:nvPr/>
        </p:nvSpPr>
        <p:spPr>
          <a:xfrm>
            <a:off x="5783869" y="6304878"/>
            <a:ext cx="17988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u="sng" dirty="0"/>
              <a:t> </a:t>
            </a:r>
            <a:r>
              <a:rPr lang="fr-FR" sz="2400" b="1" i="1" u="sng" dirty="0"/>
              <a:t>en barque</a:t>
            </a:r>
          </a:p>
        </p:txBody>
      </p:sp>
    </p:spTree>
    <p:extLst>
      <p:ext uri="{BB962C8B-B14F-4D97-AF65-F5344CB8AC3E}">
        <p14:creationId xmlns:p14="http://schemas.microsoft.com/office/powerpoint/2010/main" val="3813661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CBA8B6C-69BA-29BF-423B-9307DCB1C71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39117" y="389090"/>
            <a:ext cx="8113766" cy="5998165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1AE2E48-38EB-B5B0-4490-773739EECEB0}"/>
              </a:ext>
            </a:extLst>
          </p:cNvPr>
          <p:cNvSpPr txBox="1"/>
          <p:nvPr/>
        </p:nvSpPr>
        <p:spPr>
          <a:xfrm>
            <a:off x="4641110" y="6238077"/>
            <a:ext cx="40872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dans ma gondole</a:t>
            </a:r>
          </a:p>
        </p:txBody>
      </p:sp>
    </p:spTree>
    <p:extLst>
      <p:ext uri="{BB962C8B-B14F-4D97-AF65-F5344CB8AC3E}">
        <p14:creationId xmlns:p14="http://schemas.microsoft.com/office/powerpoint/2010/main" val="3583180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00201FEA-0ECA-180B-BD93-865EDA615E1F}"/>
              </a:ext>
            </a:extLst>
          </p:cNvPr>
          <p:cNvSpPr txBox="1"/>
          <p:nvPr/>
        </p:nvSpPr>
        <p:spPr>
          <a:xfrm>
            <a:off x="8326549" y="4117234"/>
            <a:ext cx="30579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en voyage</a:t>
            </a:r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C693C94B-4C20-A654-F21C-9390A4304E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74375" y="459000"/>
            <a:ext cx="4050004" cy="5940000"/>
          </a:xfrm>
          <a:prstGeom prst="rect">
            <a:avLst/>
          </a:prstGeom>
          <a:ln w="2286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93288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AE73DB8F-87B0-4212-26A3-0B3D623C5E5E}"/>
              </a:ext>
            </a:extLst>
          </p:cNvPr>
          <p:cNvSpPr txBox="1"/>
          <p:nvPr/>
        </p:nvSpPr>
        <p:spPr>
          <a:xfrm>
            <a:off x="8970932" y="4116648"/>
            <a:ext cx="24883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la fumeuse</a:t>
            </a:r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322A8649-8451-4A45-075B-9F733E9400B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8665" y="449705"/>
            <a:ext cx="5134670" cy="595859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845108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C8EA7CC-6FD3-DA3F-A0E2-EF46F64B60D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01439" y="239842"/>
            <a:ext cx="4680788" cy="6378315"/>
          </a:xfrm>
          <a:prstGeom prst="rect">
            <a:avLst/>
          </a:prstGeom>
          <a:ln w="127000" cap="rnd">
            <a:solidFill>
              <a:srgbClr val="FFFF00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4FADE4E-A81D-63EB-8FAA-6D13C4D8E2A0}"/>
              </a:ext>
            </a:extLst>
          </p:cNvPr>
          <p:cNvSpPr txBox="1"/>
          <p:nvPr/>
        </p:nvSpPr>
        <p:spPr>
          <a:xfrm>
            <a:off x="1840286" y="4026319"/>
            <a:ext cx="31629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 bal campagnard</a:t>
            </a:r>
          </a:p>
        </p:txBody>
      </p:sp>
    </p:spTree>
    <p:extLst>
      <p:ext uri="{BB962C8B-B14F-4D97-AF65-F5344CB8AC3E}">
        <p14:creationId xmlns:p14="http://schemas.microsoft.com/office/powerpoint/2010/main" val="2626156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1A691D5-9C96-9CBB-67A9-3AB7D278E12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83167" y="639001"/>
            <a:ext cx="3708000" cy="557999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accent4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3575D68-6007-3DA7-8FAE-5BBA8DB7E519}"/>
              </a:ext>
            </a:extLst>
          </p:cNvPr>
          <p:cNvSpPr txBox="1"/>
          <p:nvPr/>
        </p:nvSpPr>
        <p:spPr>
          <a:xfrm>
            <a:off x="8035702" y="3718145"/>
            <a:ext cx="29680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atelier de sculpture</a:t>
            </a:r>
          </a:p>
        </p:txBody>
      </p:sp>
    </p:spTree>
    <p:extLst>
      <p:ext uri="{BB962C8B-B14F-4D97-AF65-F5344CB8AC3E}">
        <p14:creationId xmlns:p14="http://schemas.microsoft.com/office/powerpoint/2010/main" val="1655189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2D171EC-BB59-FF16-1894-13E52105FD0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55972" y="239842"/>
            <a:ext cx="4080056" cy="6378315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82934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21C1ACA-155D-35BC-8AAB-391402C22A1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99941" y="471729"/>
            <a:ext cx="4392118" cy="5828341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C50C094-4787-7065-6C6C-307A528C6A45}"/>
              </a:ext>
            </a:extLst>
          </p:cNvPr>
          <p:cNvSpPr txBox="1"/>
          <p:nvPr/>
        </p:nvSpPr>
        <p:spPr>
          <a:xfrm>
            <a:off x="4856034" y="6300070"/>
            <a:ext cx="26682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 parmi les sapins</a:t>
            </a:r>
          </a:p>
        </p:txBody>
      </p:sp>
    </p:spTree>
    <p:extLst>
      <p:ext uri="{BB962C8B-B14F-4D97-AF65-F5344CB8AC3E}">
        <p14:creationId xmlns:p14="http://schemas.microsoft.com/office/powerpoint/2010/main" val="1640897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94E6E67-DBCC-810B-3A52-7DF6864E3C4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3522" y="284813"/>
            <a:ext cx="5024956" cy="6288374"/>
          </a:xfrm>
          <a:prstGeom prst="rect">
            <a:avLst/>
          </a:prstGeom>
          <a:ln w="88900" cap="sq" cmpd="thickThin">
            <a:solidFill>
              <a:schemeClr val="tx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666A074-954B-87D5-F2F3-CC03AD25BF59}"/>
              </a:ext>
            </a:extLst>
          </p:cNvPr>
          <p:cNvSpPr txBox="1"/>
          <p:nvPr/>
        </p:nvSpPr>
        <p:spPr>
          <a:xfrm>
            <a:off x="8608478" y="3887514"/>
            <a:ext cx="31179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 les sœurs  1892</a:t>
            </a:r>
          </a:p>
        </p:txBody>
      </p:sp>
    </p:spTree>
    <p:extLst>
      <p:ext uri="{BB962C8B-B14F-4D97-AF65-F5344CB8AC3E}">
        <p14:creationId xmlns:p14="http://schemas.microsoft.com/office/powerpoint/2010/main" val="1141730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61E12634-0202-52E0-170B-45C3CF47C42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66039" y="279000"/>
            <a:ext cx="4029961" cy="6300000"/>
          </a:xfrm>
          <a:prstGeom prst="rect">
            <a:avLst/>
          </a:prstGeom>
          <a:ln w="127000" cap="sq">
            <a:solidFill>
              <a:srgbClr val="FFC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066BAF4B-4796-1F60-637A-845629214C90}"/>
              </a:ext>
            </a:extLst>
          </p:cNvPr>
          <p:cNvSpPr txBox="1"/>
          <p:nvPr/>
        </p:nvSpPr>
        <p:spPr>
          <a:xfrm>
            <a:off x="6650182" y="819397"/>
            <a:ext cx="541514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Sur Une </a:t>
            </a:r>
            <a:r>
              <a:rPr lang="fr-FR" sz="3200" b="1" dirty="0" err="1">
                <a:solidFill>
                  <a:srgbClr val="FFFF00"/>
                </a:solidFill>
              </a:rPr>
              <a:t>Sugestion</a:t>
            </a:r>
            <a:r>
              <a:rPr lang="fr-FR" sz="3200" b="1" dirty="0">
                <a:solidFill>
                  <a:srgbClr val="FFFF00"/>
                </a:solidFill>
              </a:rPr>
              <a:t> De </a:t>
            </a:r>
            <a:r>
              <a:rPr lang="fr-FR" sz="3200" b="1" dirty="0" err="1">
                <a:solidFill>
                  <a:srgbClr val="FFFF00"/>
                </a:solidFill>
              </a:rPr>
              <a:t>JackDidier</a:t>
            </a:r>
            <a:r>
              <a:rPr lang="fr-FR" sz="3200" b="1" dirty="0">
                <a:solidFill>
                  <a:srgbClr val="FFFF00"/>
                </a:solidFill>
              </a:rPr>
              <a:t> ,Lorient vous A Présenté Anders Zorn</a:t>
            </a:r>
          </a:p>
          <a:p>
            <a:r>
              <a:rPr lang="fr-FR" sz="3200" b="1" dirty="0">
                <a:solidFill>
                  <a:srgbClr val="FFFF00"/>
                </a:solidFill>
              </a:rPr>
              <a:t>Peintre Suédois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36E3C377-D5B6-EC5A-82DB-932A45BC493F}"/>
              </a:ext>
            </a:extLst>
          </p:cNvPr>
          <p:cNvSpPr txBox="1"/>
          <p:nvPr/>
        </p:nvSpPr>
        <p:spPr>
          <a:xfrm>
            <a:off x="6400801" y="3391726"/>
            <a:ext cx="55695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F327F795-B29A-6150-100D-F2775DAACCA7}"/>
              </a:ext>
            </a:extLst>
          </p:cNvPr>
          <p:cNvSpPr txBox="1"/>
          <p:nvPr/>
        </p:nvSpPr>
        <p:spPr>
          <a:xfrm>
            <a:off x="8217725" y="4234136"/>
            <a:ext cx="50945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3168682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/>
    </mc:Choice>
    <mc:Fallback xmlns="">
      <p:transition spd="slow"/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104</TotalTime>
  <Words>213</Words>
  <Application>Microsoft Office PowerPoint</Application>
  <PresentationFormat>Grand écran</PresentationFormat>
  <Paragraphs>54</Paragraphs>
  <Slides>31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5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micro</dc:creator>
  <cp:lastModifiedBy>Daniel Moulac</cp:lastModifiedBy>
  <cp:revision>11</cp:revision>
  <dcterms:created xsi:type="dcterms:W3CDTF">2025-01-19T12:21:30Z</dcterms:created>
  <dcterms:modified xsi:type="dcterms:W3CDTF">2025-01-20T12:12:16Z</dcterms:modified>
</cp:coreProperties>
</file>