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0" r:id="rId3"/>
    <p:sldId id="256" r:id="rId4"/>
    <p:sldId id="257" r:id="rId5"/>
    <p:sldId id="258" r:id="rId6"/>
    <p:sldId id="259" r:id="rId7"/>
    <p:sldId id="275" r:id="rId8"/>
    <p:sldId id="261" r:id="rId9"/>
    <p:sldId id="274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96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44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56D86-2EC2-CF09-D177-7CF070AF2B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F0F026-3E78-E72E-8B7B-2FDD1378E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391E6D-BAF5-F955-2F05-D6034DFC6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10270-7A6E-698D-1312-C26A188D0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1FF105-36E1-EA07-635A-29C73E667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64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5A1F0-EE72-2665-AB01-0043EC549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6233B8-92E8-3F76-963C-31D2D78D1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27DB3E-98D9-4C26-19D2-30F1AF7A6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FB7BFF-8D2A-B85F-D4BC-1120F92E2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03ADC3-84E6-5880-C9F4-A42542E78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4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0F9F1-3F23-7D8C-5490-490747DB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A51C3E-FCAC-8E51-982A-D61118969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8716D1-7C93-0F17-26D8-282252207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C22198-9FC2-C32D-AAA5-BD39B23F8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7E24A-2B5F-1137-247C-8C6EE6AE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30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45096-8107-2949-5BBA-2C8F20811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910054-83E4-D591-AA2E-34044F721F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CC6172-90F0-6057-511D-E664A9020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DCA280-4990-ABBD-5A16-D106132DB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4339A3-6FE4-C5D3-605D-FDB7520AF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AFE752-0432-8F9D-809A-281EFEF90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75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06E17-01D7-5467-3C12-C642C75D0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D79ADD-4384-2427-FF0C-2BBF97F1FF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6CC896-89C2-C49C-CC30-B511CC19B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C058BB-0365-5201-B5EE-932CC534F9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77C670C-281C-6A76-F99A-4760B83E67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2CEE5C3-AF94-A2FF-C45C-193AD18FD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1D0D896-DC83-BD92-6B8C-BBF4B0DD5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BB4C23A-88F1-A24C-E627-66FF612FE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63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3846F-04A2-E49B-684C-9B1ADEEEB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A2385B-7E87-61E2-8B45-A3CDF09DC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B3F7DF-F76A-E4C5-02EA-7C4E1C2B8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07BFA4-232E-4CA1-B01F-15C33A787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0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17FDC0E-95D8-90F9-8E71-83E2FBAA2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4CA542C-E2E2-51AF-EBC7-77031FB7B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523A25-F451-4DAB-E776-2BDB3556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59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5C174-63CC-997B-832B-D72F47D6C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3CD02B-B271-18C4-C1A8-FF25FDABE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480460-4BA9-15B7-8A17-C26FF4093B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F70C24-E3B8-0ED0-9BDB-00E40DE86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ACB4BF-7BF7-BBC4-9761-3B69F9B70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CD3545-6182-F5DF-A2DE-8F6399D8E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88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E4DEB-A430-3EF8-301D-3D1BAAE1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808EA3C-5D10-E439-AEFF-763E84D833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D69A74-B08F-B623-19B5-CBEC17876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8495D6-E1CE-5DEF-DFE6-C712D7563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716313-F5A5-02D4-991C-C0977A83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01851E-8E20-F513-24F7-E7D9360DD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26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4298C-FD40-13CD-0234-8D6FBF8F6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E201AD-6685-CF0F-F04D-D5193A6BA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8A54E1-BA64-4C61-EB77-847854326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16E868-1060-1DD0-5E8F-BF0E8879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66D600-00C0-A397-9A4C-45273DA01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675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B061AF-07CB-F645-12DF-AEBC98896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25BC48-3BE1-EFC3-01AD-B29054222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B50EAB-975F-80DD-B71C-FE20F44B2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19FC8D-2172-9E32-5481-D4D3F3388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328540-4328-C829-25FC-A994C73AE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06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A83BD1-CB63-6D96-9F93-CEAD117B7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F86EF2-5294-0F74-EA4F-1D8EBD2D9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9338B5-5133-9FAB-E56F-8F44250B1C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0B76D-38DE-4158-8FCE-0DF414420417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D2083B-187D-0638-F87B-A9724AAABC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915DC9-7DEE-D4E0-C24D-35C6C7C879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58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E252F3-DD39-9295-D00B-25CCB85435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397" y="309284"/>
            <a:ext cx="8735205" cy="62394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F16D969-1F24-EBF2-D7E5-C79DE64FE735}"/>
              </a:ext>
            </a:extLst>
          </p:cNvPr>
          <p:cNvSpPr/>
          <p:nvPr/>
        </p:nvSpPr>
        <p:spPr>
          <a:xfrm>
            <a:off x="3053166" y="4386019"/>
            <a:ext cx="68037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TURQUIE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Piton KALE à UCHISAR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1063CEB-4DFE-5F22-61DD-6DA4004BCABD}"/>
              </a:ext>
            </a:extLst>
          </p:cNvPr>
          <p:cNvSpPr txBox="1"/>
          <p:nvPr/>
        </p:nvSpPr>
        <p:spPr>
          <a:xfrm>
            <a:off x="3456122" y="6195559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Cliqez</a:t>
            </a:r>
            <a:r>
              <a:rPr lang="fr-FR" sz="2800" b="1" dirty="0">
                <a:solidFill>
                  <a:schemeClr val="bg1"/>
                </a:solidFill>
              </a:rPr>
              <a:t>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97374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  <p:sndAc>
          <p:stSnd loop="1">
            <p:snd r:embed="rId2" name="Musique Turque.wav"/>
          </p:stSnd>
        </p:sndAc>
      </p:transition>
    </mc:Choice>
    <mc:Fallback>
      <p:transition spd="slow">
        <p:fade/>
        <p:sndAc>
          <p:stSnd loop="1">
            <p:snd r:embed="rId2" name="Musique Tur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89852-65D7-8FE7-875B-292FD3FFF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931" y="439177"/>
            <a:ext cx="4549186" cy="6063521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55457B-AC46-47C1-B34B-98EE0FAA7C64}"/>
              </a:ext>
            </a:extLst>
          </p:cNvPr>
          <p:cNvSpPr txBox="1"/>
          <p:nvPr/>
        </p:nvSpPr>
        <p:spPr>
          <a:xfrm>
            <a:off x="6392885" y="797510"/>
            <a:ext cx="505168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piton volcanique au sommet de UCHISAR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 en Turquie région Cappadoce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Formations rocheuses sculptées dans le Tuf et le basalte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Paysage lunaire,  Sanctuaires rupestres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anciens villages troglodytiques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et visite en montgolfières du site</a:t>
            </a:r>
          </a:p>
        </p:txBody>
      </p:sp>
    </p:spTree>
    <p:extLst>
      <p:ext uri="{BB962C8B-B14F-4D97-AF65-F5344CB8AC3E}">
        <p14:creationId xmlns:p14="http://schemas.microsoft.com/office/powerpoint/2010/main" val="302419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B497203-3101-22F6-1EF7-97445D19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1961AA1-5B5C-CC63-7214-91106AC416E9}"/>
              </a:ext>
            </a:extLst>
          </p:cNvPr>
          <p:cNvSpPr txBox="1"/>
          <p:nvPr/>
        </p:nvSpPr>
        <p:spPr>
          <a:xfrm>
            <a:off x="3123404" y="5895485"/>
            <a:ext cx="7778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TURQUIE  - le piton KALE (à 1300m) à UCHISAR</a:t>
            </a:r>
          </a:p>
        </p:txBody>
      </p:sp>
    </p:spTree>
    <p:extLst>
      <p:ext uri="{BB962C8B-B14F-4D97-AF65-F5344CB8AC3E}">
        <p14:creationId xmlns:p14="http://schemas.microsoft.com/office/powerpoint/2010/main" val="136197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183BDE-13CC-E23D-EA7C-066CFCA4E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003" y="789909"/>
            <a:ext cx="8067994" cy="5375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BA741-9B62-9EE8-8B41-B945DA0E81D4}"/>
              </a:ext>
            </a:extLst>
          </p:cNvPr>
          <p:cNvSpPr txBox="1"/>
          <p:nvPr/>
        </p:nvSpPr>
        <p:spPr>
          <a:xfrm>
            <a:off x="3071427" y="6066302"/>
            <a:ext cx="7818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Maisons troglodytiques, vallée des pigeonniers</a:t>
            </a:r>
          </a:p>
        </p:txBody>
      </p:sp>
    </p:spTree>
    <p:extLst>
      <p:ext uri="{BB962C8B-B14F-4D97-AF65-F5344CB8AC3E}">
        <p14:creationId xmlns:p14="http://schemas.microsoft.com/office/powerpoint/2010/main" val="205001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1DEB98-B6FB-3FE4-D050-631448E8A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925032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F68269-7D92-8C4D-5C91-7CD4358857AC}"/>
              </a:ext>
            </a:extLst>
          </p:cNvPr>
          <p:cNvSpPr txBox="1"/>
          <p:nvPr/>
        </p:nvSpPr>
        <p:spPr>
          <a:xfrm>
            <a:off x="3175968" y="5932968"/>
            <a:ext cx="7060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une autre vue de la vallée des pigeonniers</a:t>
            </a:r>
          </a:p>
        </p:txBody>
      </p:sp>
    </p:spTree>
    <p:extLst>
      <p:ext uri="{BB962C8B-B14F-4D97-AF65-F5344CB8AC3E}">
        <p14:creationId xmlns:p14="http://schemas.microsoft.com/office/powerpoint/2010/main" val="422762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7CFC33-40F1-9B77-62BC-506C9CAA1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441" y="446500"/>
            <a:ext cx="8965008" cy="5964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054B84-F12F-85C7-137D-190B539AB351}"/>
              </a:ext>
            </a:extLst>
          </p:cNvPr>
          <p:cNvSpPr txBox="1"/>
          <p:nvPr/>
        </p:nvSpPr>
        <p:spPr>
          <a:xfrm>
            <a:off x="10418449" y="3256077"/>
            <a:ext cx="2008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UCHISAR</a:t>
            </a:r>
          </a:p>
          <a:p>
            <a:endParaRPr lang="fr-FR" sz="2400" b="1" i="1" dirty="0"/>
          </a:p>
          <a:p>
            <a:r>
              <a:rPr lang="fr-FR" sz="2400" b="1" i="1" dirty="0"/>
              <a:t> le ‘château’</a:t>
            </a:r>
          </a:p>
        </p:txBody>
      </p:sp>
    </p:spTree>
    <p:extLst>
      <p:ext uri="{BB962C8B-B14F-4D97-AF65-F5344CB8AC3E}">
        <p14:creationId xmlns:p14="http://schemas.microsoft.com/office/powerpoint/2010/main" val="232118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EA3064-2823-35DB-3A74-FE1FF5EC4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42" y="531686"/>
            <a:ext cx="7861716" cy="57946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3EA27B-39B5-0FA0-BC28-012A86445B4A}"/>
              </a:ext>
            </a:extLst>
          </p:cNvPr>
          <p:cNvSpPr txBox="1"/>
          <p:nvPr/>
        </p:nvSpPr>
        <p:spPr>
          <a:xfrm>
            <a:off x="4812426" y="6095480"/>
            <a:ext cx="4092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visite du ‘château’</a:t>
            </a:r>
          </a:p>
        </p:txBody>
      </p:sp>
    </p:spTree>
    <p:extLst>
      <p:ext uri="{BB962C8B-B14F-4D97-AF65-F5344CB8AC3E}">
        <p14:creationId xmlns:p14="http://schemas.microsoft.com/office/powerpoint/2010/main" val="126155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AD7134A-7E3E-3441-F6CF-22789A958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41" y="407842"/>
            <a:ext cx="9069142" cy="60423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6050A9-2902-AB47-E99E-D11532DDB12F}"/>
              </a:ext>
            </a:extLst>
          </p:cNvPr>
          <p:cNvSpPr txBox="1"/>
          <p:nvPr/>
        </p:nvSpPr>
        <p:spPr>
          <a:xfrm>
            <a:off x="363658" y="4189069"/>
            <a:ext cx="2308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‘château’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UCHISAR</a:t>
            </a:r>
          </a:p>
        </p:txBody>
      </p:sp>
    </p:spTree>
    <p:extLst>
      <p:ext uri="{BB962C8B-B14F-4D97-AF65-F5344CB8AC3E}">
        <p14:creationId xmlns:p14="http://schemas.microsoft.com/office/powerpoint/2010/main" val="339480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EAE5EE-BB57-6295-0F39-102577D1B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947" y="335964"/>
            <a:ext cx="6216105" cy="59960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34CE0-53E8-F815-09E4-C49FC096515F}"/>
              </a:ext>
            </a:extLst>
          </p:cNvPr>
          <p:cNvSpPr txBox="1"/>
          <p:nvPr/>
        </p:nvSpPr>
        <p:spPr>
          <a:xfrm>
            <a:off x="4739463" y="6027003"/>
            <a:ext cx="33577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Maisons troglodytiques encore habitées</a:t>
            </a:r>
          </a:p>
        </p:txBody>
      </p:sp>
    </p:spTree>
    <p:extLst>
      <p:ext uri="{BB962C8B-B14F-4D97-AF65-F5344CB8AC3E}">
        <p14:creationId xmlns:p14="http://schemas.microsoft.com/office/powerpoint/2010/main" val="116734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D001A8-BBA0-7155-4D97-B5FDCA36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8" y="240345"/>
            <a:ext cx="9197697" cy="63773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D59EF-F815-7C23-AF91-1182B08B85DB}"/>
              </a:ext>
            </a:extLst>
          </p:cNvPr>
          <p:cNvSpPr txBox="1"/>
          <p:nvPr/>
        </p:nvSpPr>
        <p:spPr>
          <a:xfrm>
            <a:off x="9887245" y="2882979"/>
            <a:ext cx="2038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lever de soleil à GOREME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le survol des montgolfières</a:t>
            </a:r>
          </a:p>
        </p:txBody>
      </p:sp>
    </p:spTree>
    <p:extLst>
      <p:ext uri="{BB962C8B-B14F-4D97-AF65-F5344CB8AC3E}">
        <p14:creationId xmlns:p14="http://schemas.microsoft.com/office/powerpoint/2010/main" val="2225061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B4AB28-0E4C-3DF8-BBFE-747499BE8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38" y="227861"/>
            <a:ext cx="9220721" cy="64022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7D9586D-3522-6EF8-1F20-FF064D9B8F13}"/>
              </a:ext>
            </a:extLst>
          </p:cNvPr>
          <p:cNvSpPr txBox="1"/>
          <p:nvPr/>
        </p:nvSpPr>
        <p:spPr>
          <a:xfrm>
            <a:off x="292308" y="2925224"/>
            <a:ext cx="21136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Vallée Rouge   depuis une colline proche du village de Cavusin</a:t>
            </a:r>
          </a:p>
        </p:txBody>
      </p:sp>
    </p:spTree>
    <p:extLst>
      <p:ext uri="{BB962C8B-B14F-4D97-AF65-F5344CB8AC3E}">
        <p14:creationId xmlns:p14="http://schemas.microsoft.com/office/powerpoint/2010/main" val="38572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8E323A-97E0-233C-3DB5-38173BA7E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42" y="359764"/>
            <a:ext cx="8840781" cy="61384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664568-02B9-8DBF-2359-C9A2FA9BB449}"/>
              </a:ext>
            </a:extLst>
          </p:cNvPr>
          <p:cNvSpPr txBox="1"/>
          <p:nvPr/>
        </p:nvSpPr>
        <p:spPr>
          <a:xfrm>
            <a:off x="9679947" y="2558062"/>
            <a:ext cx="23234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GOREME  rue de ce petit village avec restaurants, hôtels, mosquées..</a:t>
            </a:r>
          </a:p>
        </p:txBody>
      </p:sp>
    </p:spTree>
    <p:extLst>
      <p:ext uri="{BB962C8B-B14F-4D97-AF65-F5344CB8AC3E}">
        <p14:creationId xmlns:p14="http://schemas.microsoft.com/office/powerpoint/2010/main" val="406192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09094F-1D06-5D84-8BD2-47DD51603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111" y="308001"/>
            <a:ext cx="8994098" cy="62419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41E4D2-77E6-94C1-EB1F-7078ACFDA0CF}"/>
              </a:ext>
            </a:extLst>
          </p:cNvPr>
          <p:cNvSpPr txBox="1"/>
          <p:nvPr/>
        </p:nvSpPr>
        <p:spPr>
          <a:xfrm>
            <a:off x="185269" y="3008934"/>
            <a:ext cx="232347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 hauteur</a:t>
            </a:r>
          </a:p>
          <a:p>
            <a:r>
              <a:rPr lang="fr-FR" sz="2400" b="1" i="1" dirty="0"/>
              <a:t>Asiklar Tepesi  point de vue appelé : la colline des amoureux’</a:t>
            </a:r>
          </a:p>
          <a:p>
            <a:r>
              <a:rPr lang="fr-FR" sz="2400" b="1" i="1" dirty="0"/>
              <a:t> à Goreme’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3881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D8B8EA-CFEB-A712-7368-8DFA08728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348" y="246361"/>
            <a:ext cx="9188971" cy="63652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C18872-8CEE-8AF3-3267-9DAB8E7B7636}"/>
              </a:ext>
            </a:extLst>
          </p:cNvPr>
          <p:cNvSpPr txBox="1"/>
          <p:nvPr/>
        </p:nvSpPr>
        <p:spPr>
          <a:xfrm>
            <a:off x="10249895" y="2250847"/>
            <a:ext cx="21735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GOREME</a:t>
            </a:r>
          </a:p>
          <a:p>
            <a:r>
              <a:rPr lang="fr-FR" sz="2400" b="1" i="1" dirty="0"/>
              <a:t>Al Nazar Kilisesi</a:t>
            </a:r>
          </a:p>
          <a:p>
            <a:r>
              <a:rPr lang="fr-FR" sz="2400" b="1" i="1" dirty="0"/>
              <a:t> église au milieu des champs avec vestiges de fresques murales en intérieur</a:t>
            </a:r>
          </a:p>
        </p:txBody>
      </p:sp>
    </p:spTree>
    <p:extLst>
      <p:ext uri="{BB962C8B-B14F-4D97-AF65-F5344CB8AC3E}">
        <p14:creationId xmlns:p14="http://schemas.microsoft.com/office/powerpoint/2010/main" val="4070147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7D15B6-25B7-4CF3-BDC2-072FD353E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075" y="271589"/>
            <a:ext cx="9099030" cy="63148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6E632-8A53-438E-C391-90CE3325A7F1}"/>
              </a:ext>
            </a:extLst>
          </p:cNvPr>
          <p:cNvSpPr txBox="1"/>
          <p:nvPr/>
        </p:nvSpPr>
        <p:spPr>
          <a:xfrm>
            <a:off x="171997" y="2676815"/>
            <a:ext cx="21735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GOREME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Acik Hava Uzezi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à ciel ouvert visites d’églises colorées</a:t>
            </a:r>
          </a:p>
        </p:txBody>
      </p:sp>
    </p:spTree>
    <p:extLst>
      <p:ext uri="{BB962C8B-B14F-4D97-AF65-F5344CB8AC3E}">
        <p14:creationId xmlns:p14="http://schemas.microsoft.com/office/powerpoint/2010/main" val="1626485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10FD04-F538-7229-ABEF-8D74382B4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6" y="269562"/>
            <a:ext cx="9104871" cy="6318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67A48-54BD-3BB7-F00C-EAB7BC975A38}"/>
              </a:ext>
            </a:extLst>
          </p:cNvPr>
          <p:cNvSpPr txBox="1"/>
          <p:nvPr/>
        </p:nvSpPr>
        <p:spPr>
          <a:xfrm>
            <a:off x="10108367" y="3219930"/>
            <a:ext cx="20836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coucher de soleil sur la vallée proche de Goreme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3984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EC7C07-322A-06EC-F627-8DE6500B4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15" y="334624"/>
            <a:ext cx="8934138" cy="61887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0517E9B-C54B-6B6F-889D-090CADB12748}"/>
              </a:ext>
            </a:extLst>
          </p:cNvPr>
          <p:cNvSpPr txBox="1"/>
          <p:nvPr/>
        </p:nvSpPr>
        <p:spPr>
          <a:xfrm>
            <a:off x="224851" y="3187453"/>
            <a:ext cx="24284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</a:rPr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Güverciclik Vadisi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la vallée des pigeons</a:t>
            </a:r>
          </a:p>
        </p:txBody>
      </p:sp>
    </p:spTree>
    <p:extLst>
      <p:ext uri="{BB962C8B-B14F-4D97-AF65-F5344CB8AC3E}">
        <p14:creationId xmlns:p14="http://schemas.microsoft.com/office/powerpoint/2010/main" val="3225125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FA8D85-B609-1D77-1C3F-6FCFB3D93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79" y="250783"/>
            <a:ext cx="9158990" cy="63564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2353FD-058E-FF69-B2DC-5BE744679AE9}"/>
              </a:ext>
            </a:extLst>
          </p:cNvPr>
          <p:cNvSpPr txBox="1"/>
          <p:nvPr/>
        </p:nvSpPr>
        <p:spPr>
          <a:xfrm>
            <a:off x="10198308" y="3429000"/>
            <a:ext cx="19936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UCHISAR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petit village,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96856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1A4E42-38A2-31E7-52BC-06311696B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233" y="269562"/>
            <a:ext cx="9104871" cy="6318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4AA39-F6AC-1335-3E56-9292189D7752}"/>
              </a:ext>
            </a:extLst>
          </p:cNvPr>
          <p:cNvSpPr txBox="1"/>
          <p:nvPr/>
        </p:nvSpPr>
        <p:spPr>
          <a:xfrm>
            <a:off x="166447" y="2347809"/>
            <a:ext cx="2218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Vallée de l’Amour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la forme des roches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explique le nom du site</a:t>
            </a:r>
          </a:p>
        </p:txBody>
      </p:sp>
    </p:spTree>
    <p:extLst>
      <p:ext uri="{BB962C8B-B14F-4D97-AF65-F5344CB8AC3E}">
        <p14:creationId xmlns:p14="http://schemas.microsoft.com/office/powerpoint/2010/main" val="311237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4CC13A-0010-FB2B-551D-284CC9710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161" y="549906"/>
            <a:ext cx="8109678" cy="57926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AB817-0A64-683C-4681-F15020560BEF}"/>
              </a:ext>
            </a:extLst>
          </p:cNvPr>
          <p:cNvSpPr txBox="1"/>
          <p:nvPr/>
        </p:nvSpPr>
        <p:spPr>
          <a:xfrm>
            <a:off x="3070064" y="6342533"/>
            <a:ext cx="6685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Survol en montgolfières de cette région magique</a:t>
            </a:r>
          </a:p>
        </p:txBody>
      </p:sp>
    </p:spTree>
    <p:extLst>
      <p:ext uri="{BB962C8B-B14F-4D97-AF65-F5344CB8AC3E}">
        <p14:creationId xmlns:p14="http://schemas.microsoft.com/office/powerpoint/2010/main" val="118244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D0E1DFA-D2F5-921C-9FD9-D384B86201DF}"/>
              </a:ext>
            </a:extLst>
          </p:cNvPr>
          <p:cNvSpPr txBox="1"/>
          <p:nvPr/>
        </p:nvSpPr>
        <p:spPr>
          <a:xfrm>
            <a:off x="2149434" y="783771"/>
            <a:ext cx="10438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Proposé Par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Présente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6B86D5-E11A-D804-840A-EFFCF353E89A}"/>
              </a:ext>
            </a:extLst>
          </p:cNvPr>
          <p:cNvSpPr txBox="1"/>
          <p:nvPr/>
        </p:nvSpPr>
        <p:spPr>
          <a:xfrm>
            <a:off x="3550722" y="1911926"/>
            <a:ext cx="903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Turquie Piton </a:t>
            </a:r>
            <a:r>
              <a:rPr lang="fr-FR" sz="3200" b="1" dirty="0" err="1">
                <a:solidFill>
                  <a:srgbClr val="FFFF00"/>
                </a:solidFill>
              </a:rPr>
              <a:t>Kale</a:t>
            </a:r>
            <a:r>
              <a:rPr lang="fr-FR" sz="3200" b="1" dirty="0">
                <a:solidFill>
                  <a:srgbClr val="FFFF00"/>
                </a:solidFill>
              </a:rPr>
              <a:t>  à </a:t>
            </a:r>
            <a:r>
              <a:rPr lang="fr-FR" sz="3200" b="1" dirty="0" err="1">
                <a:solidFill>
                  <a:srgbClr val="FFFF00"/>
                </a:solidFill>
              </a:rPr>
              <a:t>Uchisar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6765C27-6A33-52C3-DC39-66CA0A729250}"/>
              </a:ext>
            </a:extLst>
          </p:cNvPr>
          <p:cNvSpPr txBox="1"/>
          <p:nvPr/>
        </p:nvSpPr>
        <p:spPr>
          <a:xfrm>
            <a:off x="3728852" y="3344516"/>
            <a:ext cx="903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5429FEC-B614-1B79-93F0-FB6D42C901FC}"/>
              </a:ext>
            </a:extLst>
          </p:cNvPr>
          <p:cNvSpPr txBox="1"/>
          <p:nvPr/>
        </p:nvSpPr>
        <p:spPr>
          <a:xfrm>
            <a:off x="5688280" y="5085864"/>
            <a:ext cx="749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8195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249</Words>
  <Application>Microsoft Office PowerPoint</Application>
  <PresentationFormat>Grand écran</PresentationFormat>
  <Paragraphs>57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2025-01-17T20:31:50Z</dcterms:created>
  <dcterms:modified xsi:type="dcterms:W3CDTF">2025-01-19T05:29:00Z</dcterms:modified>
</cp:coreProperties>
</file>