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1" r:id="rId12"/>
  </p:sldIdLst>
  <p:sldSz cx="6119813" cy="3444875"/>
  <p:notesSz cx="6858000" cy="9144000"/>
  <p:embeddedFontLst>
    <p:embeddedFont>
      <p:font typeface="Algerian" panose="04020705040A02060702" pitchFamily="82" charset="0"/>
      <p:regular r:id="rId13"/>
    </p:embeddedFont>
    <p:embeddedFont>
      <p:font typeface="Andy" panose="03080602030302030203" pitchFamily="66" charset="0"/>
      <p:bold r:id="rId14"/>
    </p:embeddedFont>
    <p:embeddedFont>
      <p:font typeface="Brush455 BT" panose="03090802040305080204"/>
      <p:regular r:id="rId15"/>
    </p:embeddedFont>
    <p:embeddedFont>
      <p:font typeface="Brush738 BT" panose="03060802040406070304" pitchFamily="66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fr-FR"/>
    </a:defPPr>
    <a:lvl1pPr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798" indent="-79694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596" indent="-160410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8394" indent="-240103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1192" indent="-320819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Fi5j9r+JFzLieNN6CrERQ==" hashData="pE2zTWuezQ/Ox8MvBP7W2hC10jgVBBDxNpqJtYWxSV/V1qaphhNqKLtORLJ6ylroF9FPv4TYf9+99EZaP1f4Yg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244" y="336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5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7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3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7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1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46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A357D8-7073-4545-A1B7-2B8C1A763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03EBF-6C9A-404D-9909-0E8C9D22DE0A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5F1348-25DF-4218-9489-6566705DF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008B5C-C6B0-4EE8-ABC8-2185A6811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C4C8F-E920-4E06-8D1F-31163067514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5421543"/>
      </p:ext>
    </p:extLst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B16CF8-601D-4989-8C86-4F9A46453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F729F-4CDB-4A3C-AAEA-8D0C5007B753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4CBCF7-9BA4-470D-ACF0-114CFA3CF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A2C894-DB57-455F-94EC-C4041C763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0FB299-8D94-41A7-B966-E083864870C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0785835"/>
      </p:ext>
    </p:extLst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2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1pPr>
            <a:lvl2pPr marL="255866" indent="0">
              <a:buNone/>
              <a:defRPr sz="1025">
                <a:solidFill>
                  <a:schemeClr val="tx1">
                    <a:tint val="75000"/>
                  </a:schemeClr>
                </a:solidFill>
              </a:defRPr>
            </a:lvl2pPr>
            <a:lvl3pPr marL="511733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767599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4pPr>
            <a:lvl5pPr marL="10234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5pPr>
            <a:lvl6pPr marL="12793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6pPr>
            <a:lvl7pPr marL="1535198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7pPr>
            <a:lvl8pPr marL="17910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8pPr>
            <a:lvl9pPr marL="20469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0CBB8E-1036-4B03-9627-28F5EE9E3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93243-4B68-469A-BB12-6E53A53B4234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65424C-2CE2-44F6-B14B-7D1E9D771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215003-85EE-4840-ACBF-55C944AB8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DEF12-CABA-4919-9DA6-C0BBE756A8E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6407616"/>
      </p:ext>
    </p:extLst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AE282AE-54BF-47DA-9B7D-3A67B6B61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80337-7C37-419B-9917-E6F4F40359FB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0363CD0-C001-489A-9FBF-41DC4FFE1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38BD8B0-43E6-4766-A46A-088A8EAF4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D3941B-8FFF-4B10-910D-60885BE018D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7347787"/>
      </p:ext>
    </p:extLst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C1C5467B-B055-4B43-9807-8C5779A6C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FFCF1-1B79-40F2-B341-0250FB08B05F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8C5C42B7-30AE-4E98-9AE2-D77D378F8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AACEB7C5-4CC9-43A7-B0B2-D865837BD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8A0C1-A785-4329-A828-06142321C73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4520655"/>
      </p:ext>
    </p:extLst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9B77225-0014-4201-9048-95B9539CF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A37A-5EDB-4240-A63F-E7A4684BE12C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5700E342-6913-4DE2-9094-AFA0358A5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E3A8B0A6-1F72-4E35-9A34-DD1E1987E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4AE92-B815-4BDE-83C3-B409DFE2B56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4700520"/>
      </p:ext>
    </p:extLst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838B561C-BA41-4094-B88B-82C1F4F5C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89C57-A67C-4BE1-A845-16EF358BC378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3D005364-0019-40EC-99E5-5F78C37B6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A2CFA97-01C6-4F00-872E-FEA76C9FE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9D3816-6C82-407B-BEEC-B2861D796F3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9122347"/>
      </p:ext>
    </p:extLst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7"/>
            <a:ext cx="2013376" cy="583715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748"/>
            </a:lvl1pPr>
            <a:lvl2pPr>
              <a:defRPr sz="1567"/>
            </a:lvl2pPr>
            <a:lvl3pPr>
              <a:defRPr sz="132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82C2585-ABB8-4B42-AA77-1DF618AE2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99508-3927-4B15-8D9B-1EB138ED4525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703F5B1-22AD-4B16-B5D3-711120B7A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D4418CB-A598-43CA-AC7E-5858D2EE3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803459-139A-43DC-B7B8-62B6FF21E87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1282155"/>
      </p:ext>
    </p:extLst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748"/>
            </a:lvl1pPr>
            <a:lvl2pPr marL="255866" indent="0">
              <a:buNone/>
              <a:defRPr sz="1567"/>
            </a:lvl2pPr>
            <a:lvl3pPr marL="511733" indent="0">
              <a:buNone/>
              <a:defRPr sz="1326"/>
            </a:lvl3pPr>
            <a:lvl4pPr marL="767599" indent="0">
              <a:buNone/>
              <a:defRPr sz="1085"/>
            </a:lvl4pPr>
            <a:lvl5pPr marL="1023465" indent="0">
              <a:buNone/>
              <a:defRPr sz="1085"/>
            </a:lvl5pPr>
            <a:lvl6pPr marL="1279331" indent="0">
              <a:buNone/>
              <a:defRPr sz="1085"/>
            </a:lvl6pPr>
            <a:lvl7pPr marL="1535198" indent="0">
              <a:buNone/>
              <a:defRPr sz="1085"/>
            </a:lvl7pPr>
            <a:lvl8pPr marL="1791065" indent="0">
              <a:buNone/>
              <a:defRPr sz="1085"/>
            </a:lvl8pPr>
            <a:lvl9pPr marL="2046931" indent="0">
              <a:buNone/>
              <a:defRPr sz="108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DFC1D56-2A91-4E7D-9908-BEAACED97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BD268-95F0-481C-AAEE-6D6F2D7AF8D0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5C62076-5814-409F-9C11-1B2E0EF8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5704935-843E-42FF-B79F-4CB0A904D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2F57D-7DD4-4710-BD63-1551A7B37CA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7728641"/>
      </p:ext>
    </p:extLst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3F7608-4002-4140-A9BC-33EBD78BF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A5852-D524-4303-853D-942CCCCD8537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BA687A-9A41-4448-8290-2F1A15B6A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752B83-A54E-4132-BDF5-4B1F1E93F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54DEEC-EE09-45C2-A07F-37442B30455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7887576"/>
      </p:ext>
    </p:extLst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9A2F99-4009-4538-A614-B7667E82B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5872C-5F5E-458C-AA45-967FC290C480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02B1BE-74C1-44F6-9A0B-A5CF374A9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A7E4FF-B96A-4277-9112-F06AC3F14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32A65-6F70-452E-B143-715785C6C9F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1221143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3D8F6CFE-2C60-4453-BD24-C6CC4CC5FD8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BAB15BA1-FCB1-451B-AD9A-86A16E8A2DB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E325E3-BA47-4128-A4F1-93CFE993BB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2251"/>
            <a:ext cx="1427956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1E81C8-0C38-40C8-BE03-AD722A36133F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80700E-840C-467A-86D0-7003CBFC86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2251"/>
            <a:ext cx="1937941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49CB7B-414B-45D7-A1E5-D295288FCE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2251"/>
            <a:ext cx="1427956" cy="183727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663">
                <a:solidFill>
                  <a:srgbClr val="898989"/>
                </a:solidFill>
              </a:defRPr>
            </a:lvl1pPr>
          </a:lstStyle>
          <a:p>
            <a:fld id="{68F29D5D-C7FF-4650-829D-3ACC52173FB1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xStyles>
    <p:titleStyle>
      <a:lvl1pPr algn="ctr" defTabSz="511009" rtl="0" eaLnBrk="0" fontAlgn="base" hangingPunct="0">
        <a:spcBef>
          <a:spcPct val="0"/>
        </a:spcBef>
        <a:spcAft>
          <a:spcPct val="0"/>
        </a:spcAft>
        <a:defRPr sz="247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2pPr>
      <a:lvl3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3pPr>
      <a:lvl4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4pPr>
      <a:lvl5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5pPr>
      <a:lvl6pPr marL="180518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6pPr>
      <a:lvl7pPr marL="361036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7pPr>
      <a:lvl8pPr marL="541554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8pPr>
      <a:lvl9pPr marL="722072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9pPr>
    </p:titleStyle>
    <p:bodyStyle>
      <a:lvl1pPr marL="191389" indent="-191389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1pPr>
      <a:lvl2pPr marL="415314" indent="-159810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67" kern="1200">
          <a:solidFill>
            <a:schemeClr val="tx1"/>
          </a:solidFill>
          <a:latin typeface="+mn-lt"/>
          <a:ea typeface="+mn-ea"/>
          <a:cs typeface="+mn-cs"/>
        </a:defRPr>
      </a:lvl2pPr>
      <a:lvl3pPr marL="639239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26" kern="1200">
          <a:solidFill>
            <a:schemeClr val="tx1"/>
          </a:solidFill>
          <a:latin typeface="+mn-lt"/>
          <a:ea typeface="+mn-ea"/>
          <a:cs typeface="+mn-cs"/>
        </a:defRPr>
      </a:lvl3pPr>
      <a:lvl4pPr marL="894744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150248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07265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63131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18998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174864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1pPr>
      <a:lvl2pPr marL="255866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2pPr>
      <a:lvl3pPr marL="511733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3pPr>
      <a:lvl4pPr marL="767599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4pPr>
      <a:lvl5pPr marL="10234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5pPr>
      <a:lvl6pPr marL="12793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6pPr>
      <a:lvl7pPr marL="1535198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7pPr>
      <a:lvl8pPr marL="17910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8pPr>
      <a:lvl9pPr marL="20469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7" Type="http://schemas.openxmlformats.org/officeDocument/2006/relationships/image" Target="../media/image44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png"/><Relationship Id="rId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F49F04-EEEB-47CA-84A1-2C90263F1A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FF04369-205C-4A83-A224-2AA0D6E5ABDD}"/>
              </a:ext>
            </a:extLst>
          </p:cNvPr>
          <p:cNvSpPr txBox="1"/>
          <p:nvPr/>
        </p:nvSpPr>
        <p:spPr>
          <a:xfrm>
            <a:off x="2159999" y="2916000"/>
            <a:ext cx="18004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defRPr/>
            </a:pPr>
            <a:r>
              <a:rPr lang="fr-FR" sz="1400" b="1" dirty="0">
                <a:solidFill>
                  <a:srgbClr val="FFFF00"/>
                </a:solidFill>
                <a:latin typeface="Script12 BT" pitchFamily="65" charset="0"/>
              </a:rPr>
              <a:t>Diaporama © Apex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B571F89-BC52-48B3-B7B8-76CB1F91DEED}"/>
              </a:ext>
            </a:extLst>
          </p:cNvPr>
          <p:cNvSpPr txBox="1"/>
          <p:nvPr/>
        </p:nvSpPr>
        <p:spPr>
          <a:xfrm>
            <a:off x="846000" y="539999"/>
            <a:ext cx="4320000" cy="1038421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BE" sz="2000" dirty="0">
                <a:solidFill>
                  <a:srgbClr val="FFFF00"/>
                </a:solidFill>
                <a:latin typeface="Brush455 BT" panose="03090802040305080204" pitchFamily="66" charset="0"/>
              </a:rPr>
              <a:t>Tu aurais pu vivre encore un peu</a:t>
            </a:r>
            <a:endParaRPr lang="fr-FR" sz="2000" dirty="0">
              <a:solidFill>
                <a:srgbClr val="FFFF00"/>
              </a:solidFill>
              <a:latin typeface="Brush455 BT" panose="03090802040305080204" pitchFamily="66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4C58CEE-5FC7-48A1-8E7A-43BCF634945E}"/>
              </a:ext>
            </a:extLst>
          </p:cNvPr>
          <p:cNvSpPr txBox="1"/>
          <p:nvPr/>
        </p:nvSpPr>
        <p:spPr>
          <a:xfrm>
            <a:off x="2304000" y="972000"/>
            <a:ext cx="144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dirty="0">
                <a:solidFill>
                  <a:srgbClr val="FFFF00"/>
                </a:solidFill>
                <a:latin typeface="Brush738 BT" panose="03060802040406070304" pitchFamily="66" charset="0"/>
              </a:rPr>
              <a:t>Jean Ferrat</a:t>
            </a:r>
            <a:endParaRPr lang="fr-FR" sz="2000" dirty="0">
              <a:solidFill>
                <a:srgbClr val="FFFF00"/>
              </a:solidFill>
              <a:latin typeface="Brush738 B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500">
        <p:sndAc>
          <p:stSnd>
            <p:snd r:embed="rId2" name="Jean-Ferrat-Tu-aurais-pu-vivre.wav"/>
          </p:stSnd>
        </p:sndAc>
      </p:transition>
    </mc:Choice>
    <mc:Fallback xmlns="">
      <p:transition advClick="0" advTm="17500">
        <p:sndAc>
          <p:stSnd>
            <p:snd r:embed="rId4" name="Jean-Ferrat-Tu-aurais-pu-viv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EFF99DC-AC7F-4F6C-950B-0F1A17237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E12AF23-5626-4C1E-8B5E-10685352C6A5}"/>
              </a:ext>
            </a:extLst>
          </p:cNvPr>
          <p:cNvSpPr txBox="1"/>
          <p:nvPr/>
        </p:nvSpPr>
        <p:spPr>
          <a:xfrm>
            <a:off x="2159999" y="2916000"/>
            <a:ext cx="18004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defRPr/>
            </a:pPr>
            <a:r>
              <a:rPr lang="fr-FR" sz="1400" b="1" dirty="0">
                <a:solidFill>
                  <a:srgbClr val="FFFF00"/>
                </a:solidFill>
                <a:latin typeface="Script12 BT" pitchFamily="65" charset="0"/>
              </a:rPr>
              <a:t>Diaporama © Apex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C9F905E-EFF3-43E5-B430-9BC3EB1A755C}"/>
              </a:ext>
            </a:extLst>
          </p:cNvPr>
          <p:cNvSpPr txBox="1"/>
          <p:nvPr/>
        </p:nvSpPr>
        <p:spPr>
          <a:xfrm>
            <a:off x="846000" y="539999"/>
            <a:ext cx="4320000" cy="1038421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BE" sz="2000" dirty="0">
                <a:solidFill>
                  <a:srgbClr val="FFFF00"/>
                </a:solidFill>
                <a:latin typeface="Brush455 BT" panose="03090802040305080204" pitchFamily="66" charset="0"/>
              </a:rPr>
              <a:t>Tu aurais pu vivre encore un peu</a:t>
            </a:r>
            <a:endParaRPr lang="fr-FR" sz="2000" dirty="0">
              <a:solidFill>
                <a:srgbClr val="FFFF00"/>
              </a:solidFill>
              <a:latin typeface="Brush455 BT" panose="03090802040305080204" pitchFamily="66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2272AA8-F229-4BD6-893A-C7FF906152FA}"/>
              </a:ext>
            </a:extLst>
          </p:cNvPr>
          <p:cNvSpPr txBox="1"/>
          <p:nvPr/>
        </p:nvSpPr>
        <p:spPr>
          <a:xfrm>
            <a:off x="2304000" y="972000"/>
            <a:ext cx="144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dirty="0">
                <a:solidFill>
                  <a:srgbClr val="FFFF00"/>
                </a:solidFill>
                <a:latin typeface="Brush738 BT" panose="03060802040406070304" pitchFamily="66" charset="0"/>
              </a:rPr>
              <a:t>Jean Ferrat</a:t>
            </a:r>
            <a:endParaRPr lang="fr-FR" sz="2000" dirty="0">
              <a:solidFill>
                <a:srgbClr val="FFFF00"/>
              </a:solidFill>
              <a:latin typeface="Brush738 BT" panose="03060802040406070304" pitchFamily="66" charset="0"/>
            </a:endParaRPr>
          </a:p>
        </p:txBody>
      </p:sp>
      <p:pic>
        <p:nvPicPr>
          <p:cNvPr id="3074" name="Image 1">
            <a:extLst>
              <a:ext uri="{FF2B5EF4-FFF2-40B4-BE49-F238E27FC236}">
                <a16:creationId xmlns:a16="http://schemas.microsoft.com/office/drawing/2014/main" id="{7B57FB31-9E26-423D-A477-B596699BA4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96D63C1-D88D-4D37-9E0C-7F452A918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8C14230-43BE-4AA1-8412-7CD4E35BD44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3BF7830-E343-45E2-903E-22D1C09CF2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E228CB-C521-4BCF-A8DB-92488A803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77909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Pour notre bonheur pour notre lumière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Avec ton sourire avec tes yeux clairs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Ton esprit ouvert ton air généreux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74799D06-F4AB-444F-B459-E857DD2E3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428A97A-A815-42FA-9742-0F42D89BCC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77909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Pour notre bonheur pour notre lumière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Avec ton sourire avec tes yeux clairs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Ton esprit ouvert ton air généreux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2A190733-8E5A-4289-AB76-431142442F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5DA60C1-BA0E-4E6E-B013-68A851F82B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6322A97-11E1-42A3-88C4-B69357488C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92AD3F5-9FB4-4CC8-9EEE-0FB428610F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A7BDCB-99BC-4A11-B771-BDEE44102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01368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Mon fidèle ami mon copain mon frère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Au lieu de partir tout seul en croisière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Et de nous laisser comme chiens galeux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500"/>
    </mc:Choice>
    <mc:Fallback xmlns="">
      <p:transition advClick="0" advTm="28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1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38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2123F59-5084-4869-866F-EF2788219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0FFBF4F-7859-4C31-9F8B-2E23A2CAF9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01368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Mon fidèle ami mon copain mon frère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Au lieu de partir tout seul en croisière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Et de nous laisser comme chiens galeux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A79C7EB0-064F-402C-8770-E64D185F7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CA21C6F-BCCF-4E49-A2E2-C139511BE9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C355B01-2576-486E-BAB3-368523EF6F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" y="0"/>
            <a:ext cx="6119998" cy="344468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08AAF13-D619-45D9-8D8B-81C27AD550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044224-3E15-481B-94E6-54FB268017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86533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T'aurais pu rêver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Te laisser bercer près de la rivière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Par le chant de l'eau courant sur les pierres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Quand des quatre fers l'été faisait feu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444897E-0A67-4EC9-A3E0-53A684985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48AEBEA-19C9-4DEF-9861-EE7E53334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86533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T'aurais pu rêver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Te laisser bercer près de la rivière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Par le chant de l'eau courant sur les pierres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Quand des quatre fers l'été faisait feu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CD839880-FD83-4390-BAF5-9EBBE02B3A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9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398782B-0940-4E47-A269-FFC37A86E7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C0B3222-CE02-4487-B8D0-BC78B07227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3028F21-BDE8-4182-948E-585D357529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06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2832A0-78CD-4A6C-B628-781E34FC8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87490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T'aurais pu rêver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Sous mon châtaignier à l'ombre légère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Laisser doucement le temps se défaire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Et la nuit tomber sur la vallée bleue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T'aurais pu rêver encore un peu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3B094C2-F316-4602-913D-5DC12148F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8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4DDF831-2397-488C-AD69-4C9891E96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87490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>
                <a:solidFill>
                  <a:srgbClr val="FFFF00"/>
                </a:solidFill>
                <a:latin typeface="Andy" panose="03080602030302030203" pitchFamily="66" charset="0"/>
              </a:rPr>
              <a:t>T'aurais pu rêver encore un peu</a:t>
            </a:r>
          </a:p>
          <a:p>
            <a:pPr eaLnBrk="1" hangingPunct="1"/>
            <a:r>
              <a:rPr lang="fr-FR" altLang="fr-FR" sz="1000">
                <a:solidFill>
                  <a:srgbClr val="FFFF00"/>
                </a:solidFill>
                <a:latin typeface="Andy" panose="03080602030302030203" pitchFamily="66" charset="0"/>
              </a:rPr>
              <a:t>Sous mon châtaignier à l'ombre légère</a:t>
            </a:r>
          </a:p>
          <a:p>
            <a:pPr eaLnBrk="1" hangingPunct="1"/>
            <a:r>
              <a:rPr lang="fr-FR" altLang="fr-FR" sz="1000">
                <a:solidFill>
                  <a:srgbClr val="FFFF00"/>
                </a:solidFill>
                <a:latin typeface="Andy" panose="03080602030302030203" pitchFamily="66" charset="0"/>
              </a:rPr>
              <a:t>Laisser doucement le temps se défaire</a:t>
            </a:r>
          </a:p>
          <a:p>
            <a:pPr eaLnBrk="1" hangingPunct="1"/>
            <a:r>
              <a:rPr lang="fr-FR" altLang="fr-FR" sz="1000">
                <a:solidFill>
                  <a:srgbClr val="FFFF00"/>
                </a:solidFill>
                <a:latin typeface="Andy" panose="03080602030302030203" pitchFamily="66" charset="0"/>
              </a:rPr>
              <a:t>Et la nuit tomber sur la vallée bleue</a:t>
            </a:r>
          </a:p>
          <a:p>
            <a:pPr eaLnBrk="1" hangingPunct="1"/>
            <a:r>
              <a:rPr lang="fr-FR" altLang="fr-FR" sz="1000">
                <a:solidFill>
                  <a:srgbClr val="FFFF00"/>
                </a:solidFill>
                <a:latin typeface="Andy" panose="03080602030302030203" pitchFamily="66" charset="0"/>
              </a:rPr>
              <a:t>T'aurais pu rêver encore un peu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ADA907DF-B319-4A4A-B813-735F7FBA5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A9D24DC-F29B-4E1E-A54C-D85B4F9D9D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478F080-92B5-46CC-8F65-E696B907BB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C5ED368-146A-4957-BA26-AB423E8BF6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30730B-A493-45FF-95EB-584AA8068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77909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jouer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Au lieu de lâcher tes boules peuchère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Aujourd'hui sans toi comment va-t-on faire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Dans notre triplette on n'est plus que deux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500"/>
    </mc:Choice>
    <mc:Fallback xmlns="">
      <p:transition advClick="0" advTm="20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1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4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42B4CDC-409F-4039-B12F-F688269E8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E1D7D65-9F45-4C78-87D0-348827C77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77909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jouer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Au lieu de lâcher tes boules peuchère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Aujourd'hui sans toi comment va-t-on faire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Dans notre triplette on n'est plus que deux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7089D717-CBEF-4C18-A686-FE1872710C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A2355B3-B838-43C3-8B31-489DE2D3F6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93A9586-D66F-4BD2-A390-8727B3474C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2DE8C81-E477-4F70-8071-F3C72D18A68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935B0F2-FA57-43D2-9FBA-553F8C4A93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00411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jouer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Ne pas t'en aller sans qu'on ait pu faire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 ces rigolos mordre la poussière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Avec un enjeu du tonnerre de Dieu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jouer encore un peu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500"/>
    </mc:Choice>
    <mc:Fallback xmlns="">
      <p:transition advClick="0" advTm="28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1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E1D7240-74EA-445E-894B-398979FBF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0662BA-EE58-4BFF-9AFF-0B0A5CFC37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00411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jouer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Ne pas t'en aller sans qu'on ait pu faire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 ces rigolos mordre la poussière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Avec un enjeu du tonnerre de Dieu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jouer encore un peu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712049FB-04B0-4D9D-85B1-9687CE378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2" y="0"/>
            <a:ext cx="6118415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90FCDE5-ADD7-497B-A896-CDC997FD6C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F1C126D-B294-4E47-BFB3-A85457320B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0947A8D-D518-4642-968D-5F42C36845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5C6119B-E19C-4428-A27B-7990571107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86533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On aurait pu rire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Avec les amis des soirées entières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Sur notre terrasse aux roses trémières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Parfumée d'amour d'histoires et de jeux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500"/>
    </mc:Choice>
    <mc:Fallback xmlns="">
      <p:transition advClick="0" advTm="20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1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0BF6F89B-9267-4C17-8209-766AF6AC4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1FCD694-68F9-456C-A5F8-521B0AF5CF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86533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On aurait pu rire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Avec les amis des soirées entières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Sur notre terrasse aux roses trémières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Parfumée d'amour d'histoires et de jeux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434E41C4-78A9-42D6-B702-0B3315DF3B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ACD778B-3B76-489C-95A8-F9D081AF9E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E9F14CE-C839-4516-978F-C271563524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9B6090C-BC59-4887-898D-CDEA4B485A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0EA2FD-F44D-4EDD-A2E7-EE84060D4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74808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On aurait pu rire encore un peu</a:t>
            </a:r>
          </a:p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Et dans la beauté des choses éphémères</a:t>
            </a:r>
          </a:p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Caresser nos femmes et lever nos verres</a:t>
            </a:r>
          </a:p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Sans s'apercevoir qu'on était heureux</a:t>
            </a:r>
          </a:p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On aurait pu rire encore un peu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500"/>
    </mc:Choice>
    <mc:Fallback xmlns="">
      <p:transition advClick="0" advTm="28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1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38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093C2473-FC31-4299-A86C-4EE50AF7E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52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F9DEA77-ECFC-4A70-9A90-17079A2B9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74808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On aurait pu rire encore un peu</a:t>
            </a:r>
          </a:p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Et dans la beauté des choses éphémères</a:t>
            </a:r>
          </a:p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Caresser nos femmes et lever nos verres</a:t>
            </a:r>
          </a:p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Sans s'apercevoir qu'on était heureux</a:t>
            </a:r>
          </a:p>
          <a:p>
            <a:pPr eaLnBrk="1" hangingPunct="1">
              <a:defRPr/>
            </a:pPr>
            <a:r>
              <a:rPr lang="fr-FR" sz="1000" dirty="0">
                <a:solidFill>
                  <a:srgbClr val="FFFF00"/>
                </a:solidFill>
                <a:latin typeface="Andy" pitchFamily="66" charset="0"/>
              </a:rPr>
              <a:t>On aurait pu rire encore un peu</a:t>
            </a:r>
          </a:p>
        </p:txBody>
      </p:sp>
      <p:pic>
        <p:nvPicPr>
          <p:cNvPr id="11266" name="Image 1">
            <a:extLst>
              <a:ext uri="{FF2B5EF4-FFF2-40B4-BE49-F238E27FC236}">
                <a16:creationId xmlns:a16="http://schemas.microsoft.com/office/drawing/2014/main" id="{CDE735EF-FC32-4A6E-9863-B1B1399838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EB68A74-B672-494A-9077-F92DC77A06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B8896D1-83A1-4708-AE0F-294015133A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127EA78-14DA-40B8-9CA2-269861B848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18CB56-7F5D-4DA5-8A41-D98E870B4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00411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Ne pas m'imposer d'écrire ces vers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Toi qui savais bien mon ami si cher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 quel point souvent je suis paresseux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09BF73-56B0-4D7E-9ADF-1870A7E87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D1B09B-B7FC-4C54-B479-527F217FD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00411" cy="88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Ne pas m'imposer d'écrire ces vers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Toi qui savais bien mon ami si cher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A quel point souvent je suis paresseux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Tu aurais pu vivre encore un peu</a:t>
            </a:r>
          </a:p>
        </p:txBody>
      </p:sp>
      <p:pic>
        <p:nvPicPr>
          <p:cNvPr id="12290" name="Image 1">
            <a:extLst>
              <a:ext uri="{FF2B5EF4-FFF2-40B4-BE49-F238E27FC236}">
                <a16:creationId xmlns:a16="http://schemas.microsoft.com/office/drawing/2014/main" id="{A6AF111C-C0AC-46E3-92A0-AD4420A34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0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C26C92D-3CA8-46F7-8F4C-D0023B764C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79AD7E4-BBA1-430B-A00E-A81689C961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608AC6F7-70A0-4A96-B6B0-162F9D1265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2" name="Image 3">
            <a:extLst>
              <a:ext uri="{FF2B5EF4-FFF2-40B4-BE49-F238E27FC236}">
                <a16:creationId xmlns:a16="http://schemas.microsoft.com/office/drawing/2014/main" id="{4B6EFA4D-A334-4D92-8311-B984989DF7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7B150E4-F970-40C6-A9D6-DE6B8F40A81D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40"/>
    </mc:Choice>
    <mc:Fallback xmlns="">
      <p:transition advClick="0" advTm="2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2185</TotalTime>
  <Words>591</Words>
  <Application>Microsoft Office PowerPoint</Application>
  <PresentationFormat>Personnalisé</PresentationFormat>
  <Paragraphs>90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9" baseType="lpstr">
      <vt:lpstr>Calibri</vt:lpstr>
      <vt:lpstr>Arial</vt:lpstr>
      <vt:lpstr>Andy</vt:lpstr>
      <vt:lpstr>Brush455 BT</vt:lpstr>
      <vt:lpstr>Script12 BT</vt:lpstr>
      <vt:lpstr>Brush738 BT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103</cp:revision>
  <dcterms:created xsi:type="dcterms:W3CDTF">2013-03-26T08:13:36Z</dcterms:created>
  <dcterms:modified xsi:type="dcterms:W3CDTF">2024-10-05T08:21:22Z</dcterms:modified>
</cp:coreProperties>
</file>