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62" r:id="rId5"/>
    <p:sldId id="263" r:id="rId6"/>
    <p:sldId id="264" r:id="rId7"/>
    <p:sldId id="265" r:id="rId8"/>
    <p:sldId id="266" r:id="rId9"/>
    <p:sldId id="260" r:id="rId10"/>
    <p:sldId id="267" r:id="rId11"/>
    <p:sldId id="268" r:id="rId12"/>
    <p:sldId id="269" r:id="rId13"/>
    <p:sldId id="270" r:id="rId14"/>
    <p:sldId id="273" r:id="rId15"/>
    <p:sldId id="271" r:id="rId16"/>
    <p:sldId id="274" r:id="rId17"/>
    <p:sldId id="275" r:id="rId18"/>
    <p:sldId id="276" r:id="rId19"/>
    <p:sldId id="277" r:id="rId20"/>
    <p:sldId id="278" r:id="rId21"/>
    <p:sldId id="272" r:id="rId22"/>
    <p:sldId id="279" r:id="rId23"/>
    <p:sldId id="280" r:id="rId24"/>
    <p:sldId id="281" r:id="rId25"/>
    <p:sldId id="282" r:id="rId26"/>
    <p:sldId id="283" r:id="rId27"/>
    <p:sldId id="261" r:id="rId28"/>
    <p:sldId id="284" r:id="rId29"/>
    <p:sldId id="285" r:id="rId30"/>
    <p:sldId id="286" r:id="rId31"/>
    <p:sldId id="287" r:id="rId32"/>
    <p:sldId id="289" r:id="rId33"/>
    <p:sldId id="290" r:id="rId34"/>
    <p:sldId id="299" r:id="rId35"/>
    <p:sldId id="291" r:id="rId36"/>
    <p:sldId id="292" r:id="rId37"/>
    <p:sldId id="293" r:id="rId38"/>
    <p:sldId id="294" r:id="rId39"/>
    <p:sldId id="295" r:id="rId40"/>
    <p:sldId id="296" r:id="rId41"/>
    <p:sldId id="305" r:id="rId42"/>
    <p:sldId id="297" r:id="rId43"/>
    <p:sldId id="298" r:id="rId44"/>
    <p:sldId id="300" r:id="rId45"/>
    <p:sldId id="302" r:id="rId46"/>
    <p:sldId id="301" r:id="rId47"/>
    <p:sldId id="303" r:id="rId48"/>
    <p:sldId id="304" r:id="rId49"/>
    <p:sldId id="306" r:id="rId50"/>
    <p:sldId id="307" r:id="rId51"/>
    <p:sldId id="308" r:id="rId52"/>
    <p:sldId id="309" r:id="rId53"/>
    <p:sldId id="310" r:id="rId54"/>
    <p:sldId id="311" r:id="rId55"/>
    <p:sldId id="316" r:id="rId56"/>
    <p:sldId id="313" r:id="rId57"/>
    <p:sldId id="314" r:id="rId58"/>
    <p:sldId id="315" r:id="rId59"/>
    <p:sldId id="317" r:id="rId60"/>
    <p:sldId id="318" r:id="rId61"/>
    <p:sldId id="257" r:id="rId62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mLsI71OkgBQBa3p2HahUQ==" hashData="TmnjMoMyQMz9j5N8RFpEZsexqw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0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7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3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3" y="2441781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69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3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3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4" y="1345047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6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6" y="128961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2" indent="0">
              <a:buNone/>
              <a:defRPr sz="2100" b="1"/>
            </a:lvl2pPr>
            <a:lvl3pPr marL="952367" indent="0">
              <a:buNone/>
              <a:defRPr sz="1800" b="1"/>
            </a:lvl3pPr>
            <a:lvl4pPr marL="1428516" indent="0">
              <a:buNone/>
              <a:defRPr sz="1700" b="1"/>
            </a:lvl4pPr>
            <a:lvl5pPr marL="1904699" indent="0">
              <a:buNone/>
              <a:defRPr sz="1700" b="1"/>
            </a:lvl5pPr>
            <a:lvl6pPr marL="2380855" indent="0">
              <a:buNone/>
              <a:defRPr sz="1700" b="1"/>
            </a:lvl6pPr>
            <a:lvl7pPr marL="2857039" indent="0">
              <a:buNone/>
              <a:defRPr sz="1700" b="1"/>
            </a:lvl7pPr>
            <a:lvl8pPr marL="3333209" indent="0">
              <a:buNone/>
              <a:defRPr sz="1700" b="1"/>
            </a:lvl8pPr>
            <a:lvl9pPr marL="380938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6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5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2" indent="0">
              <a:buNone/>
              <a:defRPr sz="2900"/>
            </a:lvl2pPr>
            <a:lvl3pPr marL="952367" indent="0">
              <a:buNone/>
              <a:defRPr sz="2500"/>
            </a:lvl3pPr>
            <a:lvl4pPr marL="1428516" indent="0">
              <a:buNone/>
              <a:defRPr sz="2100"/>
            </a:lvl4pPr>
            <a:lvl5pPr marL="1904699" indent="0">
              <a:buNone/>
              <a:defRPr sz="2100"/>
            </a:lvl5pPr>
            <a:lvl6pPr marL="2380855" indent="0">
              <a:buNone/>
              <a:defRPr sz="2100"/>
            </a:lvl6pPr>
            <a:lvl7pPr marL="2857039" indent="0">
              <a:buNone/>
              <a:defRPr sz="2100"/>
            </a:lvl7pPr>
            <a:lvl8pPr marL="3333209" indent="0">
              <a:buNone/>
              <a:defRPr sz="2100"/>
            </a:lvl8pPr>
            <a:lvl9pPr marL="380938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2" indent="0">
              <a:buNone/>
              <a:defRPr sz="1300"/>
            </a:lvl2pPr>
            <a:lvl3pPr marL="952367" indent="0">
              <a:buNone/>
              <a:defRPr sz="1100"/>
            </a:lvl3pPr>
            <a:lvl4pPr marL="1428516" indent="0">
              <a:buNone/>
              <a:defRPr sz="1000"/>
            </a:lvl4pPr>
            <a:lvl5pPr marL="1904699" indent="0">
              <a:buNone/>
              <a:defRPr sz="1000"/>
            </a:lvl5pPr>
            <a:lvl6pPr marL="2380855" indent="0">
              <a:buNone/>
              <a:defRPr sz="1000"/>
            </a:lvl6pPr>
            <a:lvl7pPr marL="2857039" indent="0">
              <a:buNone/>
              <a:defRPr sz="1000"/>
            </a:lvl7pPr>
            <a:lvl8pPr marL="3333209" indent="0">
              <a:buNone/>
              <a:defRPr sz="1000"/>
            </a:lvl8pPr>
            <a:lvl9pPr marL="380938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8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5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30EC3-7B9B-44E1-BA2B-19B5A6BE305E}" type="datetimeFigureOut">
              <a:rPr lang="fr-FR" smtClean="0"/>
              <a:pPr/>
              <a:t>02/12/2024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DE599-E297-474A-9EB6-0486C629DBB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7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6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36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36" indent="-357136" algn="l" defTabSz="95236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75" indent="-297608" algn="l" defTabSz="95236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3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07" indent="-238099" algn="l" defTabSz="95236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78" indent="-238099" algn="l" defTabSz="95236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33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16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298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485" indent="-238099" algn="l" defTabSz="95236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2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67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16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69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55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3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09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380" algn="l" defTabSz="95236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02/12/2024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png"/><Relationship Id="rId7" Type="http://schemas.openxmlformats.org/officeDocument/2006/relationships/image" Target="../media/image77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purepng.com-campfirenaturefireflameheatcampoutdoorcampfirefireplacebonfire-961524672809rnxdv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6365" y="2304455"/>
            <a:ext cx="1073653" cy="864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816327" y="2412002"/>
            <a:ext cx="4824437" cy="1692763"/>
          </a:xfrm>
          <a:prstGeom prst="rect">
            <a:avLst/>
          </a:prstGeom>
        </p:spPr>
        <p:txBody>
          <a:bodyPr wrap="square" lIns="91436" tIns="45716" rIns="91436" bIns="45716">
            <a:spAutoFit/>
          </a:bodyPr>
          <a:lstStyle/>
          <a:p>
            <a:pPr algn="ctr" defTabSz="947557"/>
            <a:r>
              <a:rPr lang="fr-FR" sz="5200" dirty="0">
                <a:ln w="38100">
                  <a:solidFill>
                    <a:srgbClr val="1F497D">
                      <a:lumMod val="50000"/>
                    </a:srgb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Avec  le  </a:t>
            </a:r>
            <a:r>
              <a:rPr lang="fr-FR" sz="5200" dirty="0" smtClean="0">
                <a:ln w="38100">
                  <a:solidFill>
                    <a:srgbClr val="1F497D">
                      <a:lumMod val="50000"/>
                    </a:srgb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brouillard_3</a:t>
            </a:r>
            <a:endParaRPr lang="fr-FR" sz="5200" dirty="0">
              <a:ln w="38100">
                <a:solidFill>
                  <a:srgbClr val="1F497D">
                    <a:lumMod val="50000"/>
                  </a:srgbClr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91282" y="216000"/>
            <a:ext cx="4624750" cy="3600000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ArchUpPour">
              <a:avLst/>
            </a:prstTxWarp>
            <a:spAutoFit/>
          </a:bodyPr>
          <a:lstStyle/>
          <a:p>
            <a:pPr defTabSz="95234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24037" y="2160439"/>
            <a:ext cx="1667138" cy="148051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9" y="4641758"/>
            <a:ext cx="8640763" cy="994111"/>
          </a:xfrm>
          <a:prstGeom prst="rect">
            <a:avLst/>
          </a:prstGeom>
          <a:noFill/>
        </p:spPr>
        <p:txBody>
          <a:bodyPr wrap="none" lIns="79502" tIns="39745" rIns="79502" bIns="39745" rtlCol="0">
            <a:prstTxWarp prst="textPlain">
              <a:avLst/>
            </a:prstTxWarp>
            <a:spAutoFit/>
          </a:bodyPr>
          <a:lstStyle/>
          <a:p>
            <a:pPr defTabSz="952349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</a:t>
            </a:r>
            <a:r>
              <a:rPr lang="fr-FR" sz="5200" dirty="0">
                <a:ln w="3810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Ambiance  mystérieuse 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968453" y="1512367"/>
            <a:ext cx="3528294" cy="818930"/>
          </a:xfrm>
          <a:prstGeom prst="rect">
            <a:avLst/>
          </a:prstGeom>
          <a:noFill/>
        </p:spPr>
        <p:txBody>
          <a:bodyPr wrap="square" lIns="79502" tIns="39745" rIns="79502" bIns="39745" rtlCol="0">
            <a:spAutoFit/>
          </a:bodyPr>
          <a:lstStyle/>
          <a:p>
            <a:pPr algn="ctr" defTabSz="95234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touristes </a:t>
            </a:r>
          </a:p>
          <a:p>
            <a:pPr algn="ctr" defTabSz="95234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427999" y="144215"/>
            <a:ext cx="4212763" cy="999690"/>
          </a:xfrm>
          <a:prstGeom prst="rect">
            <a:avLst/>
          </a:prstGeom>
        </p:spPr>
        <p:txBody>
          <a:bodyPr wrap="square" lIns="106127" tIns="53051" rIns="106127" bIns="53051">
            <a:spAutoFit/>
          </a:bodyPr>
          <a:lstStyle/>
          <a:p>
            <a:pPr algn="ctr" defTabSz="952349"/>
            <a:r>
              <a:rPr lang="fr-FR" sz="2900" b="1" dirty="0">
                <a:solidFill>
                  <a:prstClr val="white"/>
                </a:solidFill>
                <a:latin typeface="Chiller" pitchFamily="82" charset="0"/>
              </a:rPr>
              <a:t>Flâner est une science, </a:t>
            </a:r>
          </a:p>
          <a:p>
            <a:pPr algn="ctr" defTabSz="952349"/>
            <a:r>
              <a:rPr lang="fr-FR" sz="2900" b="1" dirty="0">
                <a:solidFill>
                  <a:prstClr val="white"/>
                </a:solidFill>
                <a:latin typeface="Chiller" pitchFamily="82" charset="0"/>
              </a:rPr>
              <a:t>c'est la gastronomie de l'œil...</a:t>
            </a:r>
          </a:p>
        </p:txBody>
      </p:sp>
      <p:pic>
        <p:nvPicPr>
          <p:cNvPr id="11" name="Echoes from the Sky13.wav">
            <a:hlinkClick r:id="" action="ppaction://media"/>
          </p:cNvPr>
          <p:cNvPicPr>
            <a:picLocks noRot="1" noChangeAspect="1"/>
          </p:cNvPicPr>
          <p:nvPr>
            <a:wavAudioFile r:embed="rId1" name="Echoes from the Sky13.wav"/>
          </p:nvPr>
        </p:nvPicPr>
        <p:blipFill>
          <a:blip r:embed="rId6" cstate="print"/>
          <a:stretch>
            <a:fillRect/>
          </a:stretch>
        </p:blipFill>
        <p:spPr>
          <a:xfrm>
            <a:off x="3384277" y="23764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300"/>
                            </p:stCondLst>
                            <p:childTnLst>
                              <p:par>
                                <p:cTn id="18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300"/>
                            </p:stCondLst>
                            <p:childTnLst>
                              <p:par>
                                <p:cTn id="2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3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3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7" grpId="0"/>
      <p:bldP spid="2" grpId="0"/>
      <p:bldP spid="3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99664_8599333803464990_1078441228887763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4000778_8599334240131613_67214976787505507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6484688_1087044843129454_8516541130948075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623153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 descr="466505848_1087044919796113_478638416911173411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04000" y="0"/>
            <a:ext cx="4058231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27298_1101087051611417_11162443106760280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000" y="0"/>
            <a:ext cx="2858015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7457544_2331979263816083_174984562895066658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44000" y="0"/>
            <a:ext cx="4058231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5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68593_8599339310131106_3234487494929486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3904405_8599342726797431_553258329724390538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7000" r="-4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3000" r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590535_1087044969796108_5272618649733477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945711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6600480_1087045053129433_380957474085321982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8000" y="0"/>
            <a:ext cx="3788183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013830_1749263909231965_28679272364075939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6980419_1749263902565299_496639959352398319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t="-5000" r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t="-5000" r="-3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731788_1087045106462761_6884118586681276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3953212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6379842_1087045176462754_75382580472567973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975716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63413_511205185239099_84552049995850024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32569_1749263889231967_85610072251653194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7152026_1749263882565301_245543696689104017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21" y="0"/>
            <a:ext cx="3240584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Spesbourg 466577384_10233095181224707_5007830672855463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Gérardmer465910461_10237279389469955_630606801242521579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4635835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3000" r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864076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20" descr="31-317152_purple-fog-png-clip-art-transparent-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88333" y="0"/>
            <a:ext cx="6336704" cy="57610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ZoneTexte 2"/>
          <p:cNvSpPr txBox="1"/>
          <p:nvPr/>
        </p:nvSpPr>
        <p:spPr>
          <a:xfrm rot="-4500000">
            <a:off x="2016000" y="2160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2296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02.12.2024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900000">
            <a:off x="684000" y="2592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240000">
            <a:off x="3726530" y="3924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72109" y="1080319"/>
            <a:ext cx="757842" cy="673006"/>
          </a:xfrm>
          <a:prstGeom prst="rect">
            <a:avLst/>
          </a:prstGeom>
        </p:spPr>
      </p:pic>
      <p:pic>
        <p:nvPicPr>
          <p:cNvPr id="13" name="Image 12" descr="_e62cb0f3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52000" y="3312000"/>
            <a:ext cx="2005070" cy="1980000"/>
          </a:xfrm>
          <a:prstGeom prst="rect">
            <a:avLst/>
          </a:prstGeom>
        </p:spPr>
      </p:pic>
      <p:pic>
        <p:nvPicPr>
          <p:cNvPr id="24" name="Image 23" descr="Fog-Transparent-PNG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88333" y="0"/>
            <a:ext cx="4752430" cy="57610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ZoneTexte 9"/>
          <p:cNvSpPr txBox="1"/>
          <p:nvPr/>
        </p:nvSpPr>
        <p:spPr>
          <a:xfrm>
            <a:off x="3816325" y="216223"/>
            <a:ext cx="4824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Echoes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from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the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Sky</a:t>
            </a:r>
            <a:endParaRPr lang="fr-FR" sz="3700" b="1" dirty="0" smtClean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176365" y="259248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39</Words>
  <Application>Microsoft Office PowerPoint</Application>
  <PresentationFormat>Personnalisé</PresentationFormat>
  <Paragraphs>13</Paragraphs>
  <Slides>59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59</vt:i4>
      </vt:variant>
    </vt:vector>
  </HeadingPairs>
  <TitlesOfParts>
    <vt:vector size="62" baseType="lpstr">
      <vt:lpstr>Thème Office</vt:lpstr>
      <vt:lpstr>75_Thème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62</cp:revision>
  <dcterms:created xsi:type="dcterms:W3CDTF">2024-11-30T22:58:35Z</dcterms:created>
  <dcterms:modified xsi:type="dcterms:W3CDTF">2024-12-02T20:46:30Z</dcterms:modified>
</cp:coreProperties>
</file>