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3" r:id="rId13"/>
    <p:sldId id="274" r:id="rId14"/>
    <p:sldId id="269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67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66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3" r:id="rId56"/>
    <p:sldId id="314" r:id="rId57"/>
    <p:sldId id="257" r:id="rId58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876ysSecB+haNqSRYDuwA==" hashData="o7Dk1dfUw1XsQ6a5fnYPlXVfA7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01/12/2024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01/12/2024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01/12/2024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01/12/2024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01/12/2024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01/12/2024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0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3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3" y="244178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4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6" y="128961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6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5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2" indent="0">
              <a:buNone/>
              <a:defRPr sz="2900"/>
            </a:lvl2pPr>
            <a:lvl3pPr marL="952367" indent="0">
              <a:buNone/>
              <a:defRPr sz="2500"/>
            </a:lvl3pPr>
            <a:lvl4pPr marL="1428516" indent="0">
              <a:buNone/>
              <a:defRPr sz="2100"/>
            </a:lvl4pPr>
            <a:lvl5pPr marL="1904699" indent="0">
              <a:buNone/>
              <a:defRPr sz="2100"/>
            </a:lvl5pPr>
            <a:lvl6pPr marL="2380855" indent="0">
              <a:buNone/>
              <a:defRPr sz="2100"/>
            </a:lvl6pPr>
            <a:lvl7pPr marL="2857039" indent="0">
              <a:buNone/>
              <a:defRPr sz="2100"/>
            </a:lvl7pPr>
            <a:lvl8pPr marL="3333209" indent="0">
              <a:buNone/>
              <a:defRPr sz="2100"/>
            </a:lvl8pPr>
            <a:lvl9pPr marL="380938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8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5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30EC3-7B9B-44E1-BA2B-19B5A6BE305E}" type="datetimeFigureOut">
              <a:rPr lang="fr-FR" smtClean="0"/>
              <a:pPr/>
              <a:t>01/12/2024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7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36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6" indent="-357136" algn="l" defTabSz="95236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75" indent="-297608" algn="l" defTabSz="95236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7" indent="-238099" algn="l" defTabSz="95236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78" indent="-238099" algn="l" defTabSz="95236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33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16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298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8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2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67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16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55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3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0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8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urepng.com-campfirenaturefireflameheatcampoutdoorcampfirefireplacebonfire-961524672809rnxdv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6365" y="2304455"/>
            <a:ext cx="1073653" cy="864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816327" y="2412002"/>
            <a:ext cx="4824437" cy="1692763"/>
          </a:xfrm>
          <a:prstGeom prst="rect">
            <a:avLst/>
          </a:prstGeom>
        </p:spPr>
        <p:txBody>
          <a:bodyPr wrap="square" lIns="91436" tIns="45716" rIns="91436" bIns="45716">
            <a:spAutoFit/>
          </a:bodyPr>
          <a:lstStyle/>
          <a:p>
            <a:pPr algn="ctr" defTabSz="947557"/>
            <a:r>
              <a:rPr lang="fr-FR" sz="5200" dirty="0">
                <a:ln w="38100">
                  <a:solidFill>
                    <a:srgbClr val="1F497D">
                      <a:lumMod val="50000"/>
                    </a:srgb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Avec  le  </a:t>
            </a:r>
            <a:r>
              <a:rPr lang="fr-FR" sz="5200" dirty="0" smtClean="0">
                <a:ln w="38100">
                  <a:solidFill>
                    <a:srgbClr val="1F497D">
                      <a:lumMod val="50000"/>
                    </a:srgb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brouillard_2</a:t>
            </a:r>
            <a:endParaRPr lang="fr-FR" sz="5200" dirty="0">
              <a:ln w="38100">
                <a:solidFill>
                  <a:srgbClr val="1F497D">
                    <a:lumMod val="50000"/>
                  </a:srgbClr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91282" y="216000"/>
            <a:ext cx="4624750" cy="3600000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ArchUpPour">
              <a:avLst/>
            </a:prstTxWarp>
            <a:spAutoFit/>
          </a:bodyPr>
          <a:lstStyle/>
          <a:p>
            <a:pPr defTabSz="95234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24037" y="2160439"/>
            <a:ext cx="1667138" cy="148051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9" y="4641758"/>
            <a:ext cx="8640763" cy="994111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Plain">
              <a:avLst/>
            </a:prstTxWarp>
            <a:spAutoFit/>
          </a:bodyPr>
          <a:lstStyle/>
          <a:p>
            <a:pPr defTabSz="952349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</a:t>
            </a:r>
            <a:r>
              <a:rPr lang="fr-FR" sz="5200" dirty="0">
                <a:ln w="381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Ambiance  mystérieuse 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968453" y="1512367"/>
            <a:ext cx="3528294" cy="818930"/>
          </a:xfrm>
          <a:prstGeom prst="rect">
            <a:avLst/>
          </a:prstGeom>
          <a:noFill/>
        </p:spPr>
        <p:txBody>
          <a:bodyPr wrap="square" lIns="79502" tIns="39745" rIns="79502" bIns="39745" rtlCol="0">
            <a:spAutoFit/>
          </a:bodyPr>
          <a:lstStyle/>
          <a:p>
            <a:pPr algn="ctr" defTabSz="95234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touristes </a:t>
            </a:r>
          </a:p>
          <a:p>
            <a:pPr algn="ctr" defTabSz="95234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427999" y="144215"/>
            <a:ext cx="4212763" cy="999690"/>
          </a:xfrm>
          <a:prstGeom prst="rect">
            <a:avLst/>
          </a:prstGeom>
        </p:spPr>
        <p:txBody>
          <a:bodyPr wrap="square" lIns="106127" tIns="53051" rIns="106127" bIns="53051">
            <a:spAutoFit/>
          </a:bodyPr>
          <a:lstStyle/>
          <a:p>
            <a:pPr algn="ctr" defTabSz="952349"/>
            <a:r>
              <a:rPr lang="fr-FR" sz="2900" b="1" dirty="0">
                <a:solidFill>
                  <a:prstClr val="white"/>
                </a:solidFill>
                <a:latin typeface="Chiller" pitchFamily="82" charset="0"/>
              </a:rPr>
              <a:t>Flâner est une science, </a:t>
            </a:r>
          </a:p>
          <a:p>
            <a:pPr algn="ctr" defTabSz="952349"/>
            <a:r>
              <a:rPr lang="fr-FR" sz="2900" b="1" dirty="0">
                <a:solidFill>
                  <a:prstClr val="white"/>
                </a:solidFill>
                <a:latin typeface="Chiller" pitchFamily="82" charset="0"/>
              </a:rPr>
              <a:t>c'est la gastronomie de l'œil...</a:t>
            </a:r>
          </a:p>
        </p:txBody>
      </p:sp>
      <p:pic>
        <p:nvPicPr>
          <p:cNvPr id="10" name="Echoes from the Sky12.wav">
            <a:hlinkClick r:id="" action="ppaction://media"/>
          </p:cNvPr>
          <p:cNvPicPr>
            <a:picLocks noRot="1" noChangeAspect="1"/>
          </p:cNvPicPr>
          <p:nvPr>
            <a:wavAudioFile r:embed="rId1" name="Echoes from the Sky12.wav"/>
          </p:nvPr>
        </p:nvPicPr>
        <p:blipFill>
          <a:blip r:embed="rId6" cstate="print"/>
          <a:stretch>
            <a:fillRect/>
          </a:stretch>
        </p:blipFill>
        <p:spPr>
          <a:xfrm>
            <a:off x="3384277" y="252047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300"/>
                            </p:stCondLst>
                            <p:childTnLst>
                              <p:par>
                                <p:cTn id="18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300"/>
                            </p:stCondLst>
                            <p:childTnLst>
                              <p:par>
                                <p:cTn id="2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3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3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7" grpId="0"/>
      <p:bldP spid="2" grpId="0"/>
      <p:bldP spid="3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t="-5000" r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03120_2325464081134268_74729101774868670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6006790_2325464177800925_387513965671708432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03118_2418088895188861_48066611160007577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0"/>
            <a:ext cx="2595468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5913360_1101087111611411_704533981545254715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04000" y="0"/>
            <a:ext cx="2662980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5984757_28475150072084630_2701764759548859288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64000" y="0"/>
            <a:ext cx="32405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t="-5000" r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92620_586052594083373_79357798948840660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5620327_586052754083357_880494893018441063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t="-5000" r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3950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20" descr="31-317152_purple-fog-png-clip-art-transparent-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88333" y="0"/>
            <a:ext cx="6336704" cy="57610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ZoneTexte 2"/>
          <p:cNvSpPr txBox="1"/>
          <p:nvPr/>
        </p:nvSpPr>
        <p:spPr>
          <a:xfrm rot="-4500000">
            <a:off x="2016000" y="2160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2295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02.12.2024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900000">
            <a:off x="684000" y="2592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240000">
            <a:off x="3726530" y="3924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72109" y="1080319"/>
            <a:ext cx="757842" cy="673006"/>
          </a:xfrm>
          <a:prstGeom prst="rect">
            <a:avLst/>
          </a:prstGeom>
        </p:spPr>
      </p:pic>
      <p:pic>
        <p:nvPicPr>
          <p:cNvPr id="13" name="Image 12" descr="_e62cb0f3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52000" y="3312000"/>
            <a:ext cx="2005070" cy="1980000"/>
          </a:xfrm>
          <a:prstGeom prst="rect">
            <a:avLst/>
          </a:prstGeom>
        </p:spPr>
      </p:pic>
      <p:pic>
        <p:nvPicPr>
          <p:cNvPr id="24" name="Image 23" descr="Fog-Transparent-PNG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88333" y="0"/>
            <a:ext cx="4752430" cy="57610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ZoneTexte 9"/>
          <p:cNvSpPr txBox="1"/>
          <p:nvPr/>
        </p:nvSpPr>
        <p:spPr>
          <a:xfrm>
            <a:off x="3816325" y="216223"/>
            <a:ext cx="4824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Echoes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from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the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Sky</a:t>
            </a:r>
            <a:endParaRPr lang="fr-FR" sz="3700" b="1" dirty="0" smtClean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76365" y="259248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39</Words>
  <Application>Microsoft Office PowerPoint</Application>
  <PresentationFormat>Personnalisé</PresentationFormat>
  <Paragraphs>13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55</vt:i4>
      </vt:variant>
    </vt:vector>
  </HeadingPairs>
  <TitlesOfParts>
    <vt:vector size="58" baseType="lpstr">
      <vt:lpstr>Thème Office</vt:lpstr>
      <vt:lpstr>75_Thème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48</cp:revision>
  <dcterms:created xsi:type="dcterms:W3CDTF">2024-11-30T22:58:35Z</dcterms:created>
  <dcterms:modified xsi:type="dcterms:W3CDTF">2024-12-01T23:20:51Z</dcterms:modified>
</cp:coreProperties>
</file>