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1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257" r:id="rId5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TPWv7NV7E3rFKS6MG21jg==" hashData="goYeyE5K2Ir8tyIbiGyXN5E68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6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gif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urepng.com-campfirenaturefireflameheatcampoutdoorcampfirefireplacebonfire-961524672809rnxd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6365" y="2304455"/>
            <a:ext cx="1073653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6327" y="2412002"/>
            <a:ext cx="4824437" cy="1692763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>
                <a:ln w="381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Avec  le  brouillard_1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24037" y="2160439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Ambiance  mystérieuse 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968453" y="1512367"/>
            <a:ext cx="3528294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27999" y="144215"/>
            <a:ext cx="4212763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c'est la gastronomie de l'œil...</a:t>
            </a:r>
          </a:p>
        </p:txBody>
      </p:sp>
      <p:pic>
        <p:nvPicPr>
          <p:cNvPr id="8" name="Echoes from the Sky11.wav">
            <a:hlinkClick r:id="" action="ppaction://media"/>
          </p:cNvPr>
          <p:cNvPicPr>
            <a:picLocks noRot="1" noChangeAspect="1"/>
          </p:cNvPicPr>
          <p:nvPr>
            <a:wavAudioFile r:embed="rId1" name="Echoes from the Sky11.wav"/>
          </p:nvPr>
        </p:nvPicPr>
        <p:blipFill>
          <a:blip r:embed="rId6" cstate="print"/>
          <a:stretch>
            <a:fillRect/>
          </a:stretch>
        </p:blipFill>
        <p:spPr>
          <a:xfrm>
            <a:off x="2880221" y="216043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3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3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3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4687701-0db9-40df-ad11-af6ca88b5f46-6728b19778290290270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72000"/>
            <a:ext cx="7524000" cy="5643000"/>
          </a:xfrm>
          <a:prstGeom prst="rect">
            <a:avLst/>
          </a:prstGeom>
          <a:ln w="63500">
            <a:noFill/>
          </a:ln>
        </p:spPr>
      </p:pic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940" y="0"/>
            <a:ext cx="7776865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39418_8599334403464930_5381638243326988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4081872_8599339686797735_73225709096919996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07779_8599333460131691_5863669841706366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72000"/>
            <a:ext cx="7524000" cy="5643000"/>
          </a:xfrm>
          <a:prstGeom prst="rect">
            <a:avLst/>
          </a:prstGeom>
          <a:ln w="63500">
            <a:noFill/>
          </a:ln>
        </p:spPr>
      </p:pic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941" y="0"/>
            <a:ext cx="7776864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8448_9322831017745961_2610702189148132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72000"/>
            <a:ext cx="7488000" cy="5616000"/>
          </a:xfrm>
          <a:prstGeom prst="rect">
            <a:avLst/>
          </a:prstGeom>
          <a:ln w="63500">
            <a:noFill/>
          </a:ln>
        </p:spPr>
      </p:pic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" y="1"/>
            <a:ext cx="7740000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9459_8599331760131861_2172964167648609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3973491_8599342290130808_2271226469332975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2291_8599333996798304_1835891068593765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4700276_8599334790131558_51508279421684643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9927_1104847871000906_3116021145648501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3240584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4323859_8599314990133538_26436665510827979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188074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2433_8482181231903314_1033227907557674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" y="0"/>
            <a:ext cx="7992889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39206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96633_10225652179586712_3368208789622100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000" y="0"/>
            <a:ext cx="3345603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5108373_917751373600825_7501081332448963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0"/>
            <a:ext cx="3540638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22654_9025967034101077_6208475262255935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7383" y="0"/>
            <a:ext cx="4883380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 descr="465266140_3508171026154431_18327133244766484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173219_3508170329487834_6760271832575782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00" y="0"/>
            <a:ext cx="3840692" cy="57610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 descr="464707971_8482180885236682_30141599575232796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4605830" cy="57610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20204_2418089098522174_2084759829338887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5398"/>
            <a:ext cx="8640763" cy="3890241"/>
          </a:xfrm>
          <a:prstGeom prst="rect">
            <a:avLst/>
          </a:prstGeom>
        </p:spPr>
      </p:pic>
      <p:pic>
        <p:nvPicPr>
          <p:cNvPr id="3" name="Image 2" descr="picmix.com_1495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64295"/>
            <a:ext cx="8640763" cy="40324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49504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smtClean="0">
                <a:solidFill>
                  <a:srgbClr val="FF0000"/>
                </a:solidFill>
                <a:latin typeface="Rockwell" pitchFamily="18" charset="0"/>
              </a:rPr>
              <a:t>2294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01.12.2024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40000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_e62cb0f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52000" y="3312000"/>
            <a:ext cx="2005070" cy="1980000"/>
          </a:xfrm>
          <a:prstGeom prst="rect">
            <a:avLst/>
          </a:prstGeom>
        </p:spPr>
      </p:pic>
      <p:pic>
        <p:nvPicPr>
          <p:cNvPr id="15" name="Image 14" descr="Fog-Transparent-PN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88333" y="-215825"/>
            <a:ext cx="4752430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 15" descr="31-317152_purple-fog-png-clip-art-transparent-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64397" y="0"/>
            <a:ext cx="6336704" cy="57610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816325" y="216223"/>
            <a:ext cx="4824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Echoes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from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the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Sky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11" grpId="0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39</Words>
  <Application>Microsoft Office PowerPoint</Application>
  <PresentationFormat>Personnalisé</PresentationFormat>
  <Paragraphs>13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48</vt:i4>
      </vt:variant>
    </vt:vector>
  </HeadingPairs>
  <TitlesOfParts>
    <vt:vector size="51" baseType="lpstr">
      <vt:lpstr>Thème Office</vt:lpstr>
      <vt:lpstr>75_Thème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36</cp:revision>
  <dcterms:created xsi:type="dcterms:W3CDTF">2024-11-30T22:58:35Z</dcterms:created>
  <dcterms:modified xsi:type="dcterms:W3CDTF">2024-12-01T23:19:46Z</dcterms:modified>
</cp:coreProperties>
</file>