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80" r:id="rId24"/>
    <p:sldId id="281" r:id="rId25"/>
    <p:sldId id="282" r:id="rId26"/>
    <p:sldId id="283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7" r:id="rId59"/>
    <p:sldId id="318" r:id="rId60"/>
    <p:sldId id="342" r:id="rId61"/>
    <p:sldId id="319" r:id="rId62"/>
    <p:sldId id="320" r:id="rId63"/>
    <p:sldId id="321" r:id="rId64"/>
    <p:sldId id="322" r:id="rId65"/>
    <p:sldId id="323" r:id="rId66"/>
    <p:sldId id="324" r:id="rId67"/>
    <p:sldId id="325" r:id="rId68"/>
    <p:sldId id="326" r:id="rId69"/>
    <p:sldId id="327" r:id="rId70"/>
    <p:sldId id="328" r:id="rId71"/>
    <p:sldId id="329" r:id="rId72"/>
    <p:sldId id="330" r:id="rId73"/>
    <p:sldId id="332" r:id="rId74"/>
    <p:sldId id="334" r:id="rId75"/>
    <p:sldId id="335" r:id="rId76"/>
    <p:sldId id="336" r:id="rId77"/>
    <p:sldId id="337" r:id="rId78"/>
    <p:sldId id="257" r:id="rId7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xfkEAFfpJEPoiLA+FHwmg==" hashData="OmMNWUAEVETerTg0ciGMiy5g8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58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05" y="1792709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53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07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1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69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23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7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83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4632"/>
            <a:ext cx="7344649" cy="1144207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3539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078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6061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41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7694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1233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477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2830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45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4867"/>
            <a:ext cx="3816337" cy="3802019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84"/>
            <a:ext cx="3817838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84"/>
            <a:ext cx="3819337" cy="537429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390" indent="0">
              <a:buNone/>
              <a:defRPr sz="2400" b="1"/>
            </a:lvl2pPr>
            <a:lvl3pPr marL="1070780" indent="0">
              <a:buNone/>
              <a:defRPr sz="2100" b="1"/>
            </a:lvl3pPr>
            <a:lvl4pPr marL="1606155" indent="0">
              <a:buNone/>
              <a:defRPr sz="1800" b="1"/>
            </a:lvl4pPr>
            <a:lvl5pPr marL="2141554" indent="0">
              <a:buNone/>
              <a:defRPr sz="1800" b="1"/>
            </a:lvl5pPr>
            <a:lvl6pPr marL="2676946" indent="0">
              <a:buNone/>
              <a:defRPr sz="1800" b="1"/>
            </a:lvl6pPr>
            <a:lvl7pPr marL="3212334" indent="0">
              <a:buNone/>
              <a:defRPr sz="1800" b="1"/>
            </a:lvl7pPr>
            <a:lvl8pPr marL="3747724" indent="0">
              <a:buNone/>
              <a:defRPr sz="1800" b="1"/>
            </a:lvl8pPr>
            <a:lvl9pPr marL="4283099" indent="0">
              <a:buNone/>
              <a:defRPr sz="1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54" y="232369"/>
            <a:ext cx="2842752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2006"/>
            <a:ext cx="4830426" cy="4916885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54" y="1205552"/>
            <a:ext cx="2842752" cy="3940709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5357"/>
            <a:ext cx="5184458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867"/>
            <a:ext cx="5184458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35390" indent="0">
              <a:buNone/>
              <a:defRPr sz="3200"/>
            </a:lvl2pPr>
            <a:lvl3pPr marL="1070780" indent="0">
              <a:buNone/>
              <a:defRPr sz="2900"/>
            </a:lvl3pPr>
            <a:lvl4pPr marL="1606155" indent="0">
              <a:buNone/>
              <a:defRPr sz="2400"/>
            </a:lvl4pPr>
            <a:lvl5pPr marL="2141554" indent="0">
              <a:buNone/>
              <a:defRPr sz="2400"/>
            </a:lvl5pPr>
            <a:lvl6pPr marL="2676946" indent="0">
              <a:buNone/>
              <a:defRPr sz="2400"/>
            </a:lvl6pPr>
            <a:lvl7pPr marL="3212334" indent="0">
              <a:buNone/>
              <a:defRPr sz="2400"/>
            </a:lvl7pPr>
            <a:lvl8pPr marL="3747724" indent="0">
              <a:buNone/>
              <a:defRPr sz="2400"/>
            </a:lvl8pPr>
            <a:lvl9pPr marL="4283099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700"/>
            </a:lvl1pPr>
            <a:lvl2pPr marL="535390" indent="0">
              <a:buNone/>
              <a:defRPr sz="1500"/>
            </a:lvl2pPr>
            <a:lvl3pPr marL="1070780" indent="0">
              <a:buNone/>
              <a:defRPr sz="1100"/>
            </a:lvl3pPr>
            <a:lvl4pPr marL="1606155" indent="0">
              <a:buNone/>
              <a:defRPr sz="1100"/>
            </a:lvl4pPr>
            <a:lvl5pPr marL="2141554" indent="0">
              <a:buNone/>
              <a:defRPr sz="1100"/>
            </a:lvl5pPr>
            <a:lvl6pPr marL="2676946" indent="0">
              <a:buNone/>
              <a:defRPr sz="1100"/>
            </a:lvl6pPr>
            <a:lvl7pPr marL="3212334" indent="0">
              <a:buNone/>
              <a:defRPr sz="1100"/>
            </a:lvl7pPr>
            <a:lvl8pPr marL="3747724" indent="0">
              <a:buNone/>
              <a:defRPr sz="1100"/>
            </a:lvl8pPr>
            <a:lvl9pPr marL="4283099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92" y="233340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3340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31F5E-12F5-41AB-9534-4C94BF3AC5F0}" type="datetimeFigureOut">
              <a:rPr lang="fr-FR" smtClean="0"/>
              <a:pPr/>
              <a:t>29/11/2024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6647B-E857-46A8-AB7A-157E75DD812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946" y="230714"/>
            <a:ext cx="7776688" cy="960175"/>
          </a:xfrm>
          <a:prstGeom prst="rect">
            <a:avLst/>
          </a:prstGeom>
        </p:spPr>
        <p:txBody>
          <a:bodyPr vert="horz" lIns="106601" tIns="53286" rIns="106601" bIns="5328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946" y="1344867"/>
            <a:ext cx="7776688" cy="3802019"/>
          </a:xfrm>
          <a:prstGeom prst="rect">
            <a:avLst/>
          </a:prstGeom>
        </p:spPr>
        <p:txBody>
          <a:bodyPr vert="horz" lIns="106601" tIns="53286" rIns="106601" bIns="5328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37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l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518" y="5342258"/>
            <a:ext cx="2736242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ct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722" y="5342258"/>
            <a:ext cx="2016178" cy="306722"/>
          </a:xfrm>
          <a:prstGeom prst="rect">
            <a:avLst/>
          </a:prstGeom>
        </p:spPr>
        <p:txBody>
          <a:bodyPr vert="horz" lIns="106601" tIns="53286" rIns="106601" bIns="53286" rtlCol="0" anchor="ctr"/>
          <a:lstStyle>
            <a:lvl1pPr algn="r" defTabSz="1070780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7078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539" indent="-401539" algn="l" defTabSz="107078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0000" indent="-334619" algn="l" defTabSz="1070780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474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869" indent="-267694" algn="l" defTabSz="107078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252" indent="-267694" algn="l" defTabSz="107078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641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018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420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50809" indent="-267694" algn="l" defTabSz="107078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39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780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155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55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6946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33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724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099" algn="l" defTabSz="107078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29/11/2024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D:\00-PPT%20Mes%20CD\0aa%20Musique%20PPS\Frantz%20Amathy\Zen%20Piano%20Paradise12.wav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2.gif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105805" y="594503"/>
            <a:ext cx="4078069" cy="876276"/>
          </a:xfrm>
          <a:prstGeom prst="rect">
            <a:avLst/>
          </a:prstGeom>
          <a:noFill/>
        </p:spPr>
        <p:txBody>
          <a:bodyPr wrap="none" lIns="89854" tIns="44928" rIns="89854" bIns="44928" rtlCol="0">
            <a:prstTxWarp prst="textPlain">
              <a:avLst/>
            </a:prstTxWarp>
            <a:spAutoFit/>
          </a:bodyPr>
          <a:lstStyle/>
          <a:p>
            <a:r>
              <a:rPr lang="fr-FR" sz="8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4600000">
            <a:off x="3781606" y="1548000"/>
            <a:ext cx="4536250" cy="4749372"/>
          </a:xfrm>
          <a:prstGeom prst="rect">
            <a:avLst/>
          </a:prstGeom>
          <a:noFill/>
        </p:spPr>
        <p:txBody>
          <a:bodyPr wrap="none" lIns="89854" tIns="44928" rIns="89854" bIns="44928" rtlCol="0">
            <a:prstTxWarp prst="textArchUpPour">
              <a:avLst/>
            </a:prstTxWarp>
            <a:spAutoFit/>
          </a:bodyPr>
          <a:lstStyle/>
          <a:p>
            <a:r>
              <a:rPr lang="fr-FR" sz="5900" dirty="0">
                <a:ln w="38100">
                  <a:solidFill>
                    <a:schemeClr val="tx1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Broadway" pitchFamily="82" charset="0"/>
              </a:rPr>
              <a:t>Peintre  du  Ciel</a:t>
            </a:r>
          </a:p>
        </p:txBody>
      </p:sp>
      <p:sp>
        <p:nvSpPr>
          <p:cNvPr id="4" name="Rectangle 3"/>
          <p:cNvSpPr/>
          <p:nvPr/>
        </p:nvSpPr>
        <p:spPr>
          <a:xfrm>
            <a:off x="1" y="1633051"/>
            <a:ext cx="3384276" cy="2090887"/>
          </a:xfrm>
          <a:prstGeom prst="rect">
            <a:avLst/>
          </a:prstGeom>
        </p:spPr>
        <p:txBody>
          <a:bodyPr wrap="square" lIns="119946" tIns="59973" rIns="119946" bIns="59973">
            <a:spAutoFit/>
          </a:bodyPr>
          <a:lstStyle/>
          <a:p>
            <a:pPr algn="ctr"/>
            <a:r>
              <a:rPr lang="fr-FR" sz="3200" b="1" dirty="0">
                <a:solidFill>
                  <a:schemeClr val="bg1"/>
                </a:solidFill>
                <a:latin typeface="Chiller" pitchFamily="82" charset="0"/>
              </a:rPr>
              <a:t>Une photographie forte, </a:t>
            </a:r>
            <a:endParaRPr lang="fr-FR" sz="32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ce </a:t>
            </a:r>
            <a:r>
              <a:rPr lang="fr-FR" sz="3200" b="1" dirty="0">
                <a:solidFill>
                  <a:schemeClr val="bg1"/>
                </a:solidFill>
                <a:latin typeface="Chiller" pitchFamily="82" charset="0"/>
              </a:rPr>
              <a:t>n'est plus l'image de quelque chose, c'est </a:t>
            </a:r>
            <a:endParaRPr lang="fr-FR" sz="32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quelque </a:t>
            </a:r>
            <a:r>
              <a:rPr lang="fr-FR" sz="3200" b="1" dirty="0">
                <a:solidFill>
                  <a:schemeClr val="bg1"/>
                </a:solidFill>
                <a:latin typeface="Chiller" pitchFamily="82" charset="0"/>
              </a:rPr>
              <a:t>chose en soi.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037759" y="3931417"/>
            <a:ext cx="3577841" cy="829397"/>
          </a:xfrm>
          <a:prstGeom prst="rect">
            <a:avLst/>
          </a:prstGeom>
          <a:noFill/>
        </p:spPr>
        <p:txBody>
          <a:bodyPr wrap="square" lIns="89854" tIns="44928" rIns="89854" bIns="44928" rtlCol="0">
            <a:spAutoFit/>
          </a:bodyPr>
          <a:lstStyle/>
          <a:p>
            <a:pPr algn="ctr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8000" y="3494024"/>
            <a:ext cx="1667138" cy="148051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8000" y="3744000"/>
            <a:ext cx="1040673" cy="998674"/>
          </a:xfrm>
          <a:prstGeom prst="rect">
            <a:avLst/>
          </a:prstGeom>
        </p:spPr>
        <p:txBody>
          <a:bodyPr wrap="none" lIns="89854" tIns="44928" rIns="89854" bIns="44928">
            <a:spAutoFit/>
          </a:bodyPr>
          <a:lstStyle/>
          <a:p>
            <a:r>
              <a:rPr lang="fr-FR" sz="5900" dirty="0">
                <a:ln w="47625">
                  <a:solidFill>
                    <a:srgbClr val="C00000"/>
                  </a:solidFill>
                </a:ln>
                <a:solidFill>
                  <a:schemeClr val="bg1"/>
                </a:solidFill>
                <a:latin typeface="Bauhaus 93" pitchFamily="82" charset="0"/>
              </a:rPr>
              <a:t>50</a:t>
            </a:r>
            <a:endParaRPr lang="fr-FR" dirty="0">
              <a:solidFill>
                <a:schemeClr val="bg1"/>
              </a:solidFill>
              <a:latin typeface="Bauhaus 93" pitchFamily="82" charset="0"/>
            </a:endParaRPr>
          </a:p>
        </p:txBody>
      </p:sp>
      <p:pic>
        <p:nvPicPr>
          <p:cNvPr id="8" name="Zen Piano Paradise12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402911_1734808243758054_3289208058924940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69181" y="442119"/>
            <a:ext cx="6502400" cy="4876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6408613" y="4968751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731845_911731544386857_2550313505440355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400209"/>
            <a:ext cx="7802880" cy="49606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741748_911731814386830_1376531457165888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67799"/>
            <a:ext cx="7802880" cy="54254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790354_911731691053509_10413451945305009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965567_597452829377067_79599376857057279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804069"/>
            <a:ext cx="7802880" cy="41529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975323_1734808277091384_17688586038908840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38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467147066_1734808197091392_652285739497941584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/>
          <p:cNvSpPr txBox="1"/>
          <p:nvPr/>
        </p:nvSpPr>
        <p:spPr>
          <a:xfrm>
            <a:off x="1440061" y="5112767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28693" y="5040759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6990666_911731744386837_58072991283977455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023662_597452786043738_68265291062119650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118372_10229227336401983_42321194163229089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149348_597452746043742_72535856787484805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67150699_10229227332121876_3240933396531332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55826_1734808117091400_1316377810389022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7308348_1734808153758063_406944820341200514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38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/>
          <p:cNvSpPr txBox="1"/>
          <p:nvPr/>
        </p:nvSpPr>
        <p:spPr>
          <a:xfrm>
            <a:off x="5976565" y="5040759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28093" y="4968751"/>
            <a:ext cx="10198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Mulhouse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79074_10229227333641914_8808561592631920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182070_597452812710402_3335183596625524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244159_10229227327601763_8980179330438783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00426_10229227334961947_6914073307803521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4163250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7536169_10231426302754607_50181282208218052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000" y="0"/>
            <a:ext cx="2595468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 descr="468146076_1103260791544285_595198418277801478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16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09398_10229227329561812_42048428971579604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32879_911731894386822_305232545866121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8289"/>
            <a:ext cx="7802880" cy="520446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397353_911731614386850_1939715966248494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346869"/>
            <a:ext cx="7802880" cy="50673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01120_10231426300274545_3690417791710575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19419_10235986087217957_3617189326100636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49214_10236002747074443_5647854572664109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53545_9011211065589102_665724687960041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61314_10231426301954587_33572100718274974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7770777_28156228430627360_33612658417746222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05830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 1" descr="467780922_1350686773006789_55641332848339350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783436_10231426301554577_3064342591460861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79345_10231426302314596_5584932256033772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80935_1109826714070784_8660133900350361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90030_10231426302954612_6025737462044207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92080_10231426301834584_7897462196250759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95984_1109826684070787_68837275685098797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996028_9011212065589002_62610581248506683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44435_581856814376061_8364036512071908197_n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55182_9011214258922116_2508668424070802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55288_917018837191461_1739609416580426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66021_10235985893093104_3502710761161116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66030_9011207502256125_4783058794691105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408613" y="4968751"/>
            <a:ext cx="176830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Haut </a:t>
            </a:r>
            <a:r>
              <a:rPr lang="fr-FR" dirty="0" err="1" smtClean="0">
                <a:solidFill>
                  <a:schemeClr val="bg1"/>
                </a:solidFill>
              </a:rPr>
              <a:t>Koenigsbourg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71709_9011212755588933_3077525906138394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72024_1103265011543863_40955698456888948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72435_10235985923213857_87478900696877906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91276_10235985907773471_18732351015137566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03133_2547243142131841_6542716763763707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276509"/>
            <a:ext cx="7802880" cy="32080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30688_10235986090098029_6983782088708820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30695_9011210422255833_3937484464827247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32779_10235985890933050_1647652005650755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45025_10236002744714384_430819133055643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50855_10235985900453288_3511928187397566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52403_9011209648922577_60434076018435117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82099"/>
            <a:ext cx="7802880" cy="519684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59817_10235985932694094_41425358947261132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160336_10235985914133630_65772663302823761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3632_10231426300034539_8880752140662809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14121_2073735043044452_87113489141796315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8297068_2073735129711110_5907903909605529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7361_2073735159711107_1814662682371984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0000" y="0"/>
            <a:ext cx="3240584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8546064_8681085985300681_235528781909061675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000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8514_10235985895653168_67020288622525252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299739_10236002750354525_51783543886114551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9105_8681085975300682_86429987064317033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8409439_8681086118634001_766334661793046259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06704_10226547674532100_85092079914433858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3139_10235985888172981_8103448548349882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3216_2547243295465159_2233023054709646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3412_10235985902853348_23673964303893387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4052_2547243068798515_2261626575560082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5248_1109826660737456_5412651639397794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1445_587168043708351_8463457213901999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351929_587168087041680_2658568482245002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9769"/>
            <a:ext cx="7802880" cy="43815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96825_10226547674332095_6823787582196510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396882_1732283224227503_6008389617167953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2679_10226547674932110_14293738183372495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124109"/>
            <a:ext cx="7802880" cy="35128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8405806_10236002741354300_76561156067590614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6245_28156160093967527_8335841105509557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4933" y="0"/>
            <a:ext cx="4605830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8524794_10233624875866742_808317570148424437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9535_8681086275300652_17843803095583884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468410607_8681086141967332_20194247234272685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11045_10235985905933425_9151750489851116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1816_2337742319906444_7754235486845487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34473_2547243225465166_4499570986570989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274479"/>
            <a:ext cx="7802880" cy="521208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57643_10235985898293234_42336832451767262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685959"/>
            <a:ext cx="7802880" cy="438912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38000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68751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2293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813747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Zen Piano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Paradise</a:t>
            </a:r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 </a:t>
            </a: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Frantz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Amathy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312269" y="5256783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29.11.2024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4086568" y="3411622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5" name="Image 14" descr="0d000001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336605" y="3384575"/>
            <a:ext cx="2186940" cy="136398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50</Words>
  <Application>Microsoft Office PowerPoint</Application>
  <PresentationFormat>Personnalisé</PresentationFormat>
  <Paragraphs>20</Paragraphs>
  <Slides>76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76</vt:i4>
      </vt:variant>
    </vt:vector>
  </HeadingPairs>
  <TitlesOfParts>
    <vt:vector size="79" baseType="lpstr">
      <vt:lpstr>Thème Office</vt:lpstr>
      <vt:lpstr>34_Thème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18</cp:revision>
  <dcterms:created xsi:type="dcterms:W3CDTF">2024-11-27T22:13:36Z</dcterms:created>
  <dcterms:modified xsi:type="dcterms:W3CDTF">2024-11-29T22:17:00Z</dcterms:modified>
</cp:coreProperties>
</file>