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87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34" r:id="rId26"/>
    <p:sldId id="335" r:id="rId27"/>
    <p:sldId id="336" r:id="rId28"/>
    <p:sldId id="337" r:id="rId29"/>
    <p:sldId id="338" r:id="rId30"/>
    <p:sldId id="339" r:id="rId31"/>
    <p:sldId id="340" r:id="rId32"/>
    <p:sldId id="341" r:id="rId33"/>
    <p:sldId id="342" r:id="rId34"/>
    <p:sldId id="343" r:id="rId35"/>
    <p:sldId id="344" r:id="rId36"/>
    <p:sldId id="345" r:id="rId37"/>
    <p:sldId id="346" r:id="rId38"/>
    <p:sldId id="347" r:id="rId39"/>
    <p:sldId id="348" r:id="rId40"/>
    <p:sldId id="350" r:id="rId41"/>
    <p:sldId id="351" r:id="rId42"/>
    <p:sldId id="288" r:id="rId43"/>
    <p:sldId id="289" r:id="rId44"/>
    <p:sldId id="290" r:id="rId45"/>
    <p:sldId id="291" r:id="rId46"/>
    <p:sldId id="292" r:id="rId47"/>
    <p:sldId id="293" r:id="rId48"/>
    <p:sldId id="294" r:id="rId49"/>
    <p:sldId id="295" r:id="rId50"/>
    <p:sldId id="296" r:id="rId51"/>
    <p:sldId id="298" r:id="rId52"/>
    <p:sldId id="299" r:id="rId53"/>
    <p:sldId id="301" r:id="rId54"/>
    <p:sldId id="304" r:id="rId55"/>
    <p:sldId id="309" r:id="rId56"/>
    <p:sldId id="303" r:id="rId57"/>
    <p:sldId id="306" r:id="rId58"/>
    <p:sldId id="307" r:id="rId59"/>
    <p:sldId id="308" r:id="rId60"/>
    <p:sldId id="297" r:id="rId61"/>
    <p:sldId id="300" r:id="rId62"/>
    <p:sldId id="305" r:id="rId63"/>
    <p:sldId id="302" r:id="rId64"/>
    <p:sldId id="257" r:id="rId65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g4GARTNV3OI2264bxdZlw" hashData="ynknRydw70xAluADfB9NeZbaCv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34" autoAdjust="0"/>
    <p:restoredTop sz="94660"/>
  </p:normalViewPr>
  <p:slideViewPr>
    <p:cSldViewPr>
      <p:cViewPr varScale="1">
        <p:scale>
          <a:sx n="91" d="100"/>
          <a:sy n="91" d="100"/>
        </p:scale>
        <p:origin x="-605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5" y="1792709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5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0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6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1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6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2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7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8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4632"/>
            <a:ext cx="7344649" cy="1144207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538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077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6061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415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769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123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476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830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6" y="1344868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4868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85"/>
            <a:ext cx="3817838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85" indent="0">
              <a:buNone/>
              <a:defRPr sz="2400" b="1"/>
            </a:lvl2pPr>
            <a:lvl3pPr marL="1070770" indent="0">
              <a:buNone/>
              <a:defRPr sz="2100" b="1"/>
            </a:lvl3pPr>
            <a:lvl4pPr marL="1606139" indent="0">
              <a:buNone/>
              <a:defRPr sz="1800" b="1"/>
            </a:lvl4pPr>
            <a:lvl5pPr marL="2141533" indent="0">
              <a:buNone/>
              <a:defRPr sz="1800" b="1"/>
            </a:lvl5pPr>
            <a:lvl6pPr marL="2676920" indent="0">
              <a:buNone/>
              <a:defRPr sz="1800" b="1"/>
            </a:lvl6pPr>
            <a:lvl7pPr marL="3212302" indent="0">
              <a:buNone/>
              <a:defRPr sz="1800" b="1"/>
            </a:lvl7pPr>
            <a:lvl8pPr marL="3747686" indent="0">
              <a:buNone/>
              <a:defRPr sz="1800" b="1"/>
            </a:lvl8pPr>
            <a:lvl9pPr marL="4283056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4" y="1289585"/>
            <a:ext cx="3819337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85" indent="0">
              <a:buNone/>
              <a:defRPr sz="2400" b="1"/>
            </a:lvl2pPr>
            <a:lvl3pPr marL="1070770" indent="0">
              <a:buNone/>
              <a:defRPr sz="2100" b="1"/>
            </a:lvl3pPr>
            <a:lvl4pPr marL="1606139" indent="0">
              <a:buNone/>
              <a:defRPr sz="1800" b="1"/>
            </a:lvl4pPr>
            <a:lvl5pPr marL="2141533" indent="0">
              <a:buNone/>
              <a:defRPr sz="1800" b="1"/>
            </a:lvl5pPr>
            <a:lvl6pPr marL="2676920" indent="0">
              <a:buNone/>
              <a:defRPr sz="1800" b="1"/>
            </a:lvl6pPr>
            <a:lvl7pPr marL="3212302" indent="0">
              <a:buNone/>
              <a:defRPr sz="1800" b="1"/>
            </a:lvl7pPr>
            <a:lvl8pPr marL="3747686" indent="0">
              <a:buNone/>
              <a:defRPr sz="1800" b="1"/>
            </a:lvl8pPr>
            <a:lvl9pPr marL="4283056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4" y="1827061"/>
            <a:ext cx="3819337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54" y="232369"/>
            <a:ext cx="2842752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2007"/>
            <a:ext cx="4830426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54" y="1205553"/>
            <a:ext cx="2842752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5385" indent="0">
              <a:buNone/>
              <a:defRPr sz="1500"/>
            </a:lvl2pPr>
            <a:lvl3pPr marL="1070770" indent="0">
              <a:buNone/>
              <a:defRPr sz="1100"/>
            </a:lvl3pPr>
            <a:lvl4pPr marL="1606139" indent="0">
              <a:buNone/>
              <a:defRPr sz="1100"/>
            </a:lvl4pPr>
            <a:lvl5pPr marL="2141533" indent="0">
              <a:buNone/>
              <a:defRPr sz="1100"/>
            </a:lvl5pPr>
            <a:lvl6pPr marL="2676920" indent="0">
              <a:buNone/>
              <a:defRPr sz="1100"/>
            </a:lvl6pPr>
            <a:lvl7pPr marL="3212302" indent="0">
              <a:buNone/>
              <a:defRPr sz="1100"/>
            </a:lvl7pPr>
            <a:lvl8pPr marL="3747686" indent="0">
              <a:buNone/>
              <a:defRPr sz="1100"/>
            </a:lvl8pPr>
            <a:lvl9pPr marL="42830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5357"/>
            <a:ext cx="5184458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867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5385" indent="0">
              <a:buNone/>
              <a:defRPr sz="3200"/>
            </a:lvl2pPr>
            <a:lvl3pPr marL="1070770" indent="0">
              <a:buNone/>
              <a:defRPr sz="2900"/>
            </a:lvl3pPr>
            <a:lvl4pPr marL="1606139" indent="0">
              <a:buNone/>
              <a:defRPr sz="2400"/>
            </a:lvl4pPr>
            <a:lvl5pPr marL="2141533" indent="0">
              <a:buNone/>
              <a:defRPr sz="2400"/>
            </a:lvl5pPr>
            <a:lvl6pPr marL="2676920" indent="0">
              <a:buNone/>
              <a:defRPr sz="2400"/>
            </a:lvl6pPr>
            <a:lvl7pPr marL="3212302" indent="0">
              <a:buNone/>
              <a:defRPr sz="2400"/>
            </a:lvl7pPr>
            <a:lvl8pPr marL="3747686" indent="0">
              <a:buNone/>
              <a:defRPr sz="2400"/>
            </a:lvl8pPr>
            <a:lvl9pPr marL="4283056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4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5385" indent="0">
              <a:buNone/>
              <a:defRPr sz="1500"/>
            </a:lvl2pPr>
            <a:lvl3pPr marL="1070770" indent="0">
              <a:buNone/>
              <a:defRPr sz="1100"/>
            </a:lvl3pPr>
            <a:lvl4pPr marL="1606139" indent="0">
              <a:buNone/>
              <a:defRPr sz="1100"/>
            </a:lvl4pPr>
            <a:lvl5pPr marL="2141533" indent="0">
              <a:buNone/>
              <a:defRPr sz="1100"/>
            </a:lvl5pPr>
            <a:lvl6pPr marL="2676920" indent="0">
              <a:buNone/>
              <a:defRPr sz="1100"/>
            </a:lvl6pPr>
            <a:lvl7pPr marL="3212302" indent="0">
              <a:buNone/>
              <a:defRPr sz="1100"/>
            </a:lvl7pPr>
            <a:lvl8pPr marL="3747686" indent="0">
              <a:buNone/>
              <a:defRPr sz="1100"/>
            </a:lvl8pPr>
            <a:lvl9pPr marL="42830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93" y="23334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334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72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1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2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2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3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4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4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5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4"/>
            <a:ext cx="7344649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6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13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2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2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34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41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4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55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0" y="1344306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2" y="1344306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0" y="1289571"/>
            <a:ext cx="38178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690" indent="0">
              <a:buNone/>
              <a:defRPr sz="2200" b="1"/>
            </a:lvl2pPr>
            <a:lvl3pPr marL="981380" indent="0">
              <a:buNone/>
              <a:defRPr sz="1900" b="1"/>
            </a:lvl3pPr>
            <a:lvl4pPr marL="1472070" indent="0">
              <a:buNone/>
              <a:defRPr sz="1700" b="1"/>
            </a:lvl4pPr>
            <a:lvl5pPr marL="1962760" indent="0">
              <a:buNone/>
              <a:defRPr sz="1700" b="1"/>
            </a:lvl5pPr>
            <a:lvl6pPr marL="2453450" indent="0">
              <a:buNone/>
              <a:defRPr sz="1700" b="1"/>
            </a:lvl6pPr>
            <a:lvl7pPr marL="2944139" indent="0">
              <a:buNone/>
              <a:defRPr sz="1700" b="1"/>
            </a:lvl7pPr>
            <a:lvl8pPr marL="3434829" indent="0">
              <a:buNone/>
              <a:defRPr sz="1700" b="1"/>
            </a:lvl8pPr>
            <a:lvl9pPr marL="392551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0" y="1826998"/>
            <a:ext cx="3817838" cy="33192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690" indent="0">
              <a:buNone/>
              <a:defRPr sz="2200" b="1"/>
            </a:lvl2pPr>
            <a:lvl3pPr marL="981380" indent="0">
              <a:buNone/>
              <a:defRPr sz="1900" b="1"/>
            </a:lvl3pPr>
            <a:lvl4pPr marL="1472070" indent="0">
              <a:buNone/>
              <a:defRPr sz="1700" b="1"/>
            </a:lvl4pPr>
            <a:lvl5pPr marL="1962760" indent="0">
              <a:buNone/>
              <a:defRPr sz="1700" b="1"/>
            </a:lvl5pPr>
            <a:lvl6pPr marL="2453450" indent="0">
              <a:buNone/>
              <a:defRPr sz="1700" b="1"/>
            </a:lvl6pPr>
            <a:lvl7pPr marL="2944139" indent="0">
              <a:buNone/>
              <a:defRPr sz="1700" b="1"/>
            </a:lvl7pPr>
            <a:lvl8pPr marL="3434829" indent="0">
              <a:buNone/>
              <a:defRPr sz="1700" b="1"/>
            </a:lvl8pPr>
            <a:lvl9pPr marL="392551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6998"/>
            <a:ext cx="3819337" cy="33192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03" y="229441"/>
            <a:ext cx="2842752" cy="97617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2" y="229377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03" y="1205550"/>
            <a:ext cx="2842752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690" indent="0">
              <a:buNone/>
              <a:defRPr sz="1400"/>
            </a:lvl2pPr>
            <a:lvl3pPr marL="981380" indent="0">
              <a:buNone/>
              <a:defRPr sz="1100"/>
            </a:lvl3pPr>
            <a:lvl4pPr marL="1472070" indent="0">
              <a:buNone/>
              <a:defRPr sz="1000"/>
            </a:lvl4pPr>
            <a:lvl5pPr marL="1962760" indent="0">
              <a:buNone/>
              <a:defRPr sz="1000"/>
            </a:lvl5pPr>
            <a:lvl6pPr marL="2453450" indent="0">
              <a:buNone/>
              <a:defRPr sz="1000"/>
            </a:lvl6pPr>
            <a:lvl7pPr marL="2944139" indent="0">
              <a:buNone/>
              <a:defRPr sz="1000"/>
            </a:lvl7pPr>
            <a:lvl8pPr marL="3434829" indent="0">
              <a:buNone/>
              <a:defRPr sz="1000"/>
            </a:lvl8pPr>
            <a:lvl9pPr marL="392551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3" y="4032733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3" y="514825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690" indent="0">
              <a:buNone/>
              <a:defRPr sz="3000"/>
            </a:lvl2pPr>
            <a:lvl3pPr marL="981380" indent="0">
              <a:buNone/>
              <a:defRPr sz="2600"/>
            </a:lvl3pPr>
            <a:lvl4pPr marL="1472070" indent="0">
              <a:buNone/>
              <a:defRPr sz="2200"/>
            </a:lvl4pPr>
            <a:lvl5pPr marL="1962760" indent="0">
              <a:buNone/>
              <a:defRPr sz="2200"/>
            </a:lvl5pPr>
            <a:lvl6pPr marL="2453450" indent="0">
              <a:buNone/>
              <a:defRPr sz="2200"/>
            </a:lvl6pPr>
            <a:lvl7pPr marL="2944139" indent="0">
              <a:buNone/>
              <a:defRPr sz="2200"/>
            </a:lvl7pPr>
            <a:lvl8pPr marL="3434829" indent="0">
              <a:buNone/>
              <a:defRPr sz="2200"/>
            </a:lvl8pPr>
            <a:lvl9pPr marL="392551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3" y="450881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690" indent="0">
              <a:buNone/>
              <a:defRPr sz="1400"/>
            </a:lvl2pPr>
            <a:lvl3pPr marL="981380" indent="0">
              <a:buNone/>
              <a:defRPr sz="1100"/>
            </a:lvl3pPr>
            <a:lvl4pPr marL="1472070" indent="0">
              <a:buNone/>
              <a:defRPr sz="1000"/>
            </a:lvl4pPr>
            <a:lvl5pPr marL="1962760" indent="0">
              <a:buNone/>
              <a:defRPr sz="1000"/>
            </a:lvl5pPr>
            <a:lvl6pPr marL="2453450" indent="0">
              <a:buNone/>
              <a:defRPr sz="1000"/>
            </a:lvl6pPr>
            <a:lvl7pPr marL="2944139" indent="0">
              <a:buNone/>
              <a:defRPr sz="1000"/>
            </a:lvl7pPr>
            <a:lvl8pPr marL="3434829" indent="0">
              <a:buNone/>
              <a:defRPr sz="1000"/>
            </a:lvl8pPr>
            <a:lvl9pPr marL="392551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6" y="230717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1" y="230717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96D82-BA25-4A31-AE62-5FBB651B1FB1}" type="datetimeFigureOut">
              <a:rPr lang="fr-FR" smtClean="0"/>
              <a:pPr/>
              <a:t>27/11/2024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23435-E1D3-4DB1-B803-0F66352809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947" y="230714"/>
            <a:ext cx="7776688" cy="960175"/>
          </a:xfrm>
          <a:prstGeom prst="rect">
            <a:avLst/>
          </a:prstGeom>
        </p:spPr>
        <p:txBody>
          <a:bodyPr vert="horz" lIns="106600" tIns="53285" rIns="106600" bIns="532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947" y="1344868"/>
            <a:ext cx="7776688" cy="3802019"/>
          </a:xfrm>
          <a:prstGeom prst="rect">
            <a:avLst/>
          </a:prstGeom>
        </p:spPr>
        <p:txBody>
          <a:bodyPr vert="horz" lIns="106600" tIns="53285" rIns="106600" bIns="532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237" y="5342258"/>
            <a:ext cx="2016178" cy="306722"/>
          </a:xfrm>
          <a:prstGeom prst="rect">
            <a:avLst/>
          </a:prstGeom>
        </p:spPr>
        <p:txBody>
          <a:bodyPr vert="horz" lIns="106600" tIns="53285" rIns="106600" bIns="53285" rtlCol="0" anchor="ctr"/>
          <a:lstStyle>
            <a:lvl1pPr algn="l" defTabSz="107077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518" y="5342258"/>
            <a:ext cx="2736242" cy="306722"/>
          </a:xfrm>
          <a:prstGeom prst="rect">
            <a:avLst/>
          </a:prstGeom>
        </p:spPr>
        <p:txBody>
          <a:bodyPr vert="horz" lIns="106600" tIns="53285" rIns="106600" bIns="53285" rtlCol="0" anchor="ctr"/>
          <a:lstStyle>
            <a:lvl1pPr algn="ctr" defTabSz="107077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722" y="5342258"/>
            <a:ext cx="2016178" cy="306722"/>
          </a:xfrm>
          <a:prstGeom prst="rect">
            <a:avLst/>
          </a:prstGeom>
        </p:spPr>
        <p:txBody>
          <a:bodyPr vert="horz" lIns="106600" tIns="53285" rIns="106600" bIns="53285" rtlCol="0" anchor="ctr"/>
          <a:lstStyle>
            <a:lvl1pPr algn="r" defTabSz="107077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707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535" indent="-401535" algn="l" defTabSz="10707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69991" indent="-334616" algn="l" defTabSz="107077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460" indent="-267692" algn="l" defTabSz="10707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73850" indent="-267692" algn="l" defTabSz="10707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228" indent="-267692" algn="l" defTabSz="10707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612" indent="-267692" algn="l" defTabSz="10707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79983" indent="-267692" algn="l" defTabSz="10707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380" indent="-267692" algn="l" defTabSz="10707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50764" indent="-267692" algn="l" defTabSz="10707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385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0770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139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533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6920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2302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686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056" algn="l" defTabSz="10707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72"/>
            <a:ext cx="7776688" cy="960175"/>
          </a:xfrm>
          <a:prstGeom prst="rect">
            <a:avLst/>
          </a:prstGeom>
        </p:spPr>
        <p:txBody>
          <a:bodyPr vert="horz" lIns="98138" tIns="49069" rIns="98138" bIns="490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306"/>
            <a:ext cx="7776688" cy="3802019"/>
          </a:xfrm>
          <a:prstGeom prst="rect">
            <a:avLst/>
          </a:prstGeom>
        </p:spPr>
        <p:txBody>
          <a:bodyPr vert="horz" lIns="98138" tIns="49069" rIns="98138" bIns="490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01" y="5339634"/>
            <a:ext cx="2016177" cy="306722"/>
          </a:xfrm>
          <a:prstGeom prst="rect">
            <a:avLst/>
          </a:prstGeom>
        </p:spPr>
        <p:txBody>
          <a:bodyPr vert="horz" lIns="98138" tIns="49069" rIns="98138" bIns="49069" rtlCol="0" anchor="ctr"/>
          <a:lstStyle>
            <a:lvl1pPr algn="l" defTabSz="981380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5" y="5339634"/>
            <a:ext cx="2736242" cy="306722"/>
          </a:xfrm>
          <a:prstGeom prst="rect">
            <a:avLst/>
          </a:prstGeom>
        </p:spPr>
        <p:txBody>
          <a:bodyPr vert="horz" lIns="98138" tIns="49069" rIns="98138" bIns="49069" rtlCol="0" anchor="ctr"/>
          <a:lstStyle>
            <a:lvl1pPr algn="ctr" defTabSz="981380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10" y="5339634"/>
            <a:ext cx="2016177" cy="306722"/>
          </a:xfrm>
          <a:prstGeom prst="rect">
            <a:avLst/>
          </a:prstGeom>
        </p:spPr>
        <p:txBody>
          <a:bodyPr vert="horz" lIns="98138" tIns="49069" rIns="98138" bIns="49069" rtlCol="0" anchor="ctr"/>
          <a:lstStyle>
            <a:lvl1pPr algn="r" defTabSz="981380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8138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8017" indent="-368017" algn="l" defTabSz="98138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7371" indent="-306681" algn="l" defTabSz="98138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672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7415" indent="-245345" algn="l" defTabSz="98138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8105" indent="-245345" algn="l" defTabSz="98138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879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948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8017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70865" indent="-245345" algn="l" defTabSz="98138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69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138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207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276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3450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4139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4829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5519" algn="l" defTabSz="9813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D:\00-PPT%20Mes%20CD\0aa%20Musique%20PPS\Chris%20Spheeris\Chris%20Spheeris%20-%20The%20Relaxing%20Music%2022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82169" y="144001"/>
            <a:ext cx="4078069" cy="820168"/>
          </a:xfrm>
          <a:prstGeom prst="rect">
            <a:avLst/>
          </a:prstGeom>
          <a:noFill/>
        </p:spPr>
        <p:txBody>
          <a:bodyPr wrap="none" lIns="89368" tIns="44686" rIns="89368" bIns="44686" rtlCol="0">
            <a:prstTxWarp prst="textPlain">
              <a:avLst/>
            </a:prstTxWarp>
            <a:spAutoFit/>
          </a:bodyPr>
          <a:lstStyle/>
          <a:p>
            <a:pPr defTabSz="1070704"/>
            <a:r>
              <a:rPr lang="fr-FR" sz="8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2140000">
            <a:off x="1008000" y="1584000"/>
            <a:ext cx="4530625" cy="3240000"/>
          </a:xfrm>
          <a:prstGeom prst="rect">
            <a:avLst/>
          </a:prstGeom>
          <a:noFill/>
        </p:spPr>
        <p:txBody>
          <a:bodyPr wrap="none" lIns="89368" tIns="44686" rIns="89368" bIns="44686" rtlCol="0">
            <a:prstTxWarp prst="textArchUpPour">
              <a:avLst/>
            </a:prstTxWarp>
            <a:spAutoFit/>
          </a:bodyPr>
          <a:lstStyle/>
          <a:p>
            <a:pPr defTabSz="1070704"/>
            <a:r>
              <a:rPr lang="fr-FR" sz="59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5904557" y="3240000"/>
            <a:ext cx="2736206" cy="2582686"/>
          </a:xfrm>
          <a:prstGeom prst="rect">
            <a:avLst/>
          </a:prstGeom>
          <a:solidFill>
            <a:schemeClr val="bg2">
              <a:alpha val="20000"/>
            </a:schemeClr>
          </a:solidFill>
        </p:spPr>
        <p:txBody>
          <a:bodyPr wrap="square" lIns="119296" tIns="59654" rIns="119296" bIns="59654">
            <a:spAutoFit/>
          </a:bodyPr>
          <a:lstStyle/>
          <a:p>
            <a:pPr algn="ctr" defTabSz="1070704"/>
            <a:r>
              <a:rPr lang="fr-FR" sz="3200" b="1" dirty="0"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 rot="19481566">
            <a:off x="4824000" y="1008000"/>
            <a:ext cx="3600302" cy="828909"/>
          </a:xfrm>
          <a:prstGeom prst="rect">
            <a:avLst/>
          </a:prstGeom>
          <a:noFill/>
        </p:spPr>
        <p:txBody>
          <a:bodyPr wrap="square" lIns="89368" tIns="44686" rIns="89368" bIns="44686" rtlCol="0">
            <a:spAutoFit/>
          </a:bodyPr>
          <a:lstStyle/>
          <a:p>
            <a:pPr algn="ctr" defTabSz="10707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707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1332000"/>
            <a:ext cx="1667138" cy="14805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44517" y="108000"/>
            <a:ext cx="1158313" cy="998186"/>
          </a:xfrm>
          <a:prstGeom prst="rect">
            <a:avLst/>
          </a:prstGeom>
        </p:spPr>
        <p:txBody>
          <a:bodyPr wrap="none" lIns="89368" tIns="44686" rIns="89368" bIns="44686">
            <a:spAutoFit/>
          </a:bodyPr>
          <a:lstStyle/>
          <a:p>
            <a:pPr defTabSz="1070704"/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48</a:t>
            </a:r>
            <a:endParaRPr lang="fr-FR" dirty="0">
              <a:ln w="3810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8" name="Chris Spheeris - The Relaxing Music 2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891885" y="102313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3075406_122141415032026556_32642176417026996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44000"/>
            <a:ext cx="8460000" cy="5423442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83713_2543647655824723_5851979778913808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72000"/>
            <a:ext cx="8362736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28436_10232163342059124_7755920705225419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7564" y="0"/>
            <a:ext cx="3525635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6782568_2380227895659893_13673244497374512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186980_2380227948993221_37764722409022634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45295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802563_2331037957243547_1325961153713510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32735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3126_2380226812326668_7320300802362197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3527_2380227525659930_6876945555647536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67188370_27545724571708998_8736955758307842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3330600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Image 1" descr="466978112_10232163342139126_30136522491627728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62726" y="0"/>
            <a:ext cx="297803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256649_2380227815659901_461388941832299897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90654_2380226768993339_90479360594577512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55475_1618595882074155_7333855717171172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72000"/>
            <a:ext cx="3734530" cy="5580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60731_2380227755659907_2300308539403369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254102_2380227648993251_6084234391333398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5112_2380227868993229_878110020814175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256649_2380227815659901_4613889418322998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467747825_2383051242044225_18004045574371055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22647" y="0"/>
            <a:ext cx="2595468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 5" descr="467256649_2380227815659901_4613889418322998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16000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8544_2380226852326664_2671640894191923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401982_1727006158088543_5740309897283572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07116_2543726202483535_898732924560819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900000"/>
            <a:ext cx="8460000" cy="3982269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26002_2543647772491378_829774517891470380_n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720000"/>
            <a:ext cx="8460000" cy="4321493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88368_2383050658710950_8763383414379069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504529_2543647895824699_2074031853263518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" y="72000"/>
            <a:ext cx="8362735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4540_2383051202044229_8818773429327325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08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4856_2383050405377642_6036786286798564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" y="1044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5558_2383051285377554_3615755860568173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8000"/>
            <a:ext cx="8532000" cy="3841273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5562_2383051155377567_9119810356218800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44000"/>
            <a:ext cx="8460000" cy="3808857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9635_1107475114305944_667852892360122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6101_2543726562483499_6124284755353008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921600"/>
            <a:ext cx="8511231" cy="3888000"/>
          </a:xfrm>
          <a:prstGeom prst="rect">
            <a:avLst/>
          </a:prstGeom>
          <a:ln w="6985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9145_579525761275833_5871241702980324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34786_2380227738993242_1137823750721442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845566"/>
            <a:ext cx="8532000" cy="3841257"/>
          </a:xfrm>
          <a:prstGeom prst="rect">
            <a:avLst/>
          </a:prstGeom>
          <a:ln w="88900">
            <a:solidFill>
              <a:srgbClr val="FFC000">
                <a:alpha val="60000"/>
              </a:srgb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47877_2383050755377607_7324757628557500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972001"/>
            <a:ext cx="8460000" cy="3808856"/>
          </a:xfrm>
          <a:prstGeom prst="rect">
            <a:avLst/>
          </a:prstGeom>
          <a:solidFill>
            <a:srgbClr val="FFC000"/>
          </a:solidFill>
          <a:ln w="88900">
            <a:solidFill>
              <a:srgbClr val="FFC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949134" y="2710448"/>
            <a:ext cx="684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1,7 cm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69516_1347252286683571_62458770257473473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72000"/>
            <a:ext cx="4185001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3906_2383050915377591_5726652374800914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04774_2383050838710932_3407026175506121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46413_2383050982044251_2385670323853937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2498_2383050125377670_1365605061935990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7851_579525627942513_7797307521385616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4692_2383050362044313_7129800757224233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91776_2383050728710943_9070746026529833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2762_2383050685377614_1999062888718138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6549_2383050792044270_3396000268405620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38301_2543647959158026_7216630415707833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72000"/>
            <a:ext cx="8362735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7825_2383051242044225_1800404557437105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2647" y="0"/>
            <a:ext cx="2595468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7899361_2383051105377572_22666467813391490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16000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899361_2383051105377572_22666467813391490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9233_2383050882044261_1797458141993555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12302_2383050575377625_9004583634914952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29530_1729633767825782_944373138156981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31785_2335485893465420_3571743198652981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72000"/>
            <a:ext cx="4185000" cy="5580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36094_580192797875796_7919400394554091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43086_2383050312044318_6751771157643422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44211_579525837942492_387758236628515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62589_2334404460240230_7259340888535909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72000"/>
            <a:ext cx="4185000" cy="5580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65686_2383050465377636_9045806004259048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9233_2383050882044261_1797458141993555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72721_2383050532044296_4679701041294543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36979_2383051025377580_6926266119528944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08000"/>
            <a:ext cx="8496000" cy="3825065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45864_8663459970396616_5218686423465423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72000"/>
            <a:ext cx="4185000" cy="5580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27295_8663459947063285_346252654482943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72000"/>
            <a:ext cx="4185000" cy="5580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36945_8663460187063261_3212935314946551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72000"/>
            <a:ext cx="4185000" cy="5580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38482_8663460213729925_4076430590222623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72000"/>
            <a:ext cx="4185000" cy="5580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53203_10212310682078703_5143788505262805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867867_580192921209117_2904318571305244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11369_10227419883349035_2315548336289233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90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88276_2335494536797889_4977319292553746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40000" cy="5580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00066" y="5076001"/>
            <a:ext cx="1983513" cy="694878"/>
          </a:xfrm>
          <a:prstGeom prst="rect">
            <a:avLst/>
          </a:prstGeom>
          <a:noFill/>
        </p:spPr>
        <p:txBody>
          <a:bodyPr wrap="none" lIns="109040" tIns="54519" rIns="109040" bIns="54519" rtlCol="0">
            <a:spAutoFit/>
          </a:bodyPr>
          <a:lstStyle/>
          <a:p>
            <a:pPr defTabSz="981370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472435" y="476678"/>
            <a:ext cx="1196999" cy="684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40" tIns="54519" rIns="109040" bIns="54519" rtlCol="0" anchor="ctr"/>
          <a:lstStyle/>
          <a:p>
            <a:pPr algn="ctr" defTabSz="981370"/>
            <a:r>
              <a:rPr lang="fr-FR" dirty="0" smtClean="0">
                <a:solidFill>
                  <a:srgbClr val="FF0000"/>
                </a:solidFill>
                <a:latin typeface="Rockwell" pitchFamily="18" charset="0"/>
              </a:rPr>
              <a:t>2292</a:t>
            </a:r>
            <a:endParaRPr lang="fr-FR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36052" y="3042001"/>
            <a:ext cx="4873010" cy="1279654"/>
          </a:xfrm>
          <a:prstGeom prst="rect">
            <a:avLst/>
          </a:prstGeom>
          <a:noFill/>
        </p:spPr>
        <p:txBody>
          <a:bodyPr wrap="square" lIns="109040" tIns="54519" rIns="109040" bIns="54519" rtlCol="0">
            <a:spAutoFit/>
          </a:bodyPr>
          <a:lstStyle/>
          <a:p>
            <a:pPr algn="ctr" defTabSz="981370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38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 defTabSz="981370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38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685181" y="2234363"/>
            <a:ext cx="1858287" cy="694878"/>
          </a:xfrm>
          <a:prstGeom prst="rect">
            <a:avLst/>
          </a:prstGeom>
          <a:noFill/>
        </p:spPr>
        <p:txBody>
          <a:bodyPr wrap="none" lIns="109040" tIns="54519" rIns="109040" bIns="54519" rtlCol="0">
            <a:spAutoFit/>
          </a:bodyPr>
          <a:lstStyle/>
          <a:p>
            <a:pPr defTabSz="981370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288" y="565120"/>
            <a:ext cx="1162775" cy="356324"/>
          </a:xfrm>
          <a:prstGeom prst="rect">
            <a:avLst/>
          </a:prstGeom>
          <a:noFill/>
        </p:spPr>
        <p:txBody>
          <a:bodyPr wrap="none" lIns="109040" tIns="54519" rIns="109040" bIns="54519" rtlCol="0">
            <a:spAutoFit/>
          </a:bodyPr>
          <a:lstStyle/>
          <a:p>
            <a:pPr defTabSz="981370"/>
            <a:r>
              <a:rPr lang="fr-FR" b="1" dirty="0" smtClean="0">
                <a:solidFill>
                  <a:srgbClr val="FF0000"/>
                </a:solidFill>
              </a:rPr>
              <a:t>27.11.2024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064" y="4896001"/>
            <a:ext cx="1496990" cy="74480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299" y="1669059"/>
            <a:ext cx="2331821" cy="1346012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58" y="204293"/>
            <a:ext cx="757844" cy="673007"/>
          </a:xfrm>
          <a:prstGeom prst="rect">
            <a:avLst/>
          </a:prstGeom>
        </p:spPr>
      </p:pic>
      <p:pic>
        <p:nvPicPr>
          <p:cNvPr id="15" name="Image 14" descr="152398-guitar-girl-anime-free-transparent-image-hq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71993" y="3306149"/>
            <a:ext cx="1721367" cy="2045041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46</Words>
  <Application>Microsoft Office PowerPoint</Application>
  <PresentationFormat>Personnalisé</PresentationFormat>
  <Paragraphs>13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62</vt:i4>
      </vt:variant>
    </vt:vector>
  </HeadingPairs>
  <TitlesOfParts>
    <vt:vector size="65" baseType="lpstr">
      <vt:lpstr>Thème Office</vt:lpstr>
      <vt:lpstr>34_Thème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42</cp:revision>
  <dcterms:created xsi:type="dcterms:W3CDTF">2024-11-24T22:49:46Z</dcterms:created>
  <dcterms:modified xsi:type="dcterms:W3CDTF">2024-11-27T22:04:58Z</dcterms:modified>
</cp:coreProperties>
</file>