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9"/>
  </p:notesMasterIdLst>
  <p:sldIdLst>
    <p:sldId id="256" r:id="rId4"/>
    <p:sldId id="264" r:id="rId5"/>
    <p:sldId id="260" r:id="rId6"/>
    <p:sldId id="258" r:id="rId7"/>
    <p:sldId id="259" r:id="rId8"/>
    <p:sldId id="261" r:id="rId9"/>
    <p:sldId id="262" r:id="rId10"/>
    <p:sldId id="263" r:id="rId11"/>
    <p:sldId id="266" r:id="rId12"/>
    <p:sldId id="267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0" r:id="rId21"/>
    <p:sldId id="283" r:id="rId22"/>
    <p:sldId id="279" r:id="rId23"/>
    <p:sldId id="270" r:id="rId24"/>
    <p:sldId id="265" r:id="rId25"/>
    <p:sldId id="268" r:id="rId26"/>
    <p:sldId id="269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02" r:id="rId44"/>
    <p:sldId id="309" r:id="rId45"/>
    <p:sldId id="310" r:id="rId46"/>
    <p:sldId id="311" r:id="rId47"/>
    <p:sldId id="299" r:id="rId48"/>
    <p:sldId id="300" r:id="rId49"/>
    <p:sldId id="304" r:id="rId50"/>
    <p:sldId id="303" r:id="rId51"/>
    <p:sldId id="305" r:id="rId52"/>
    <p:sldId id="301" r:id="rId53"/>
    <p:sldId id="306" r:id="rId54"/>
    <p:sldId id="307" r:id="rId55"/>
    <p:sldId id="308" r:id="rId56"/>
    <p:sldId id="298" r:id="rId57"/>
    <p:sldId id="257" r:id="rId58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bg52x0mXeVFOTUBbcfDtQ==" hashData="eouMCsvcI4jNBCKefKCYLRRJ7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2E870-67DF-4425-8CE8-7639C4855FBF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757D14-845B-4BE4-9640-5CEEAFB2C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77" y="1600967"/>
            <a:ext cx="7772401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2914684"/>
            <a:ext cx="6400800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4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4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7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9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2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4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7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9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00" y="3307704"/>
            <a:ext cx="7772401" cy="102155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00" y="2180038"/>
            <a:ext cx="7772401" cy="1125141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4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48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17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97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21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46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70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94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6" y="1200866"/>
            <a:ext cx="4038600" cy="339447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3" y="1200866"/>
            <a:ext cx="4038600" cy="339447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151376"/>
            <a:ext cx="4040189" cy="47982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443" indent="0">
              <a:buNone/>
              <a:defRPr sz="2100" b="1"/>
            </a:lvl2pPr>
            <a:lvl3pPr marL="944888" indent="0">
              <a:buNone/>
              <a:defRPr sz="1800" b="1"/>
            </a:lvl3pPr>
            <a:lvl4pPr marL="1417296" indent="0">
              <a:buNone/>
              <a:defRPr sz="1600" b="1"/>
            </a:lvl4pPr>
            <a:lvl5pPr marL="1889739" indent="0">
              <a:buNone/>
              <a:defRPr sz="1600" b="1"/>
            </a:lvl5pPr>
            <a:lvl6pPr marL="2362155" indent="0">
              <a:buNone/>
              <a:defRPr sz="1600" b="1"/>
            </a:lvl6pPr>
            <a:lvl7pPr marL="2834600" indent="0">
              <a:buNone/>
              <a:defRPr sz="1600" b="1"/>
            </a:lvl7pPr>
            <a:lvl8pPr marL="3307028" indent="0">
              <a:buNone/>
              <a:defRPr sz="1600" b="1"/>
            </a:lvl8pPr>
            <a:lvl9pPr marL="377946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1631214"/>
            <a:ext cx="4040189" cy="29634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151376"/>
            <a:ext cx="4041776" cy="47982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443" indent="0">
              <a:buNone/>
              <a:defRPr sz="2100" b="1"/>
            </a:lvl2pPr>
            <a:lvl3pPr marL="944888" indent="0">
              <a:buNone/>
              <a:defRPr sz="1800" b="1"/>
            </a:lvl3pPr>
            <a:lvl4pPr marL="1417296" indent="0">
              <a:buNone/>
              <a:defRPr sz="1600" b="1"/>
            </a:lvl4pPr>
            <a:lvl5pPr marL="1889739" indent="0">
              <a:buNone/>
              <a:defRPr sz="1600" b="1"/>
            </a:lvl5pPr>
            <a:lvl6pPr marL="2362155" indent="0">
              <a:buNone/>
              <a:defRPr sz="1600" b="1"/>
            </a:lvl6pPr>
            <a:lvl7pPr marL="2834600" indent="0">
              <a:buNone/>
              <a:defRPr sz="1600" b="1"/>
            </a:lvl7pPr>
            <a:lvl8pPr marL="3307028" indent="0">
              <a:buNone/>
              <a:defRPr sz="1600" b="1"/>
            </a:lvl8pPr>
            <a:lvl9pPr marL="377946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1631214"/>
            <a:ext cx="4041776" cy="29634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1" y="207580"/>
            <a:ext cx="3008312" cy="871537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07259"/>
            <a:ext cx="5111752" cy="4389834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1" y="1076326"/>
            <a:ext cx="3008312" cy="3518296"/>
          </a:xfrm>
        </p:spPr>
        <p:txBody>
          <a:bodyPr/>
          <a:lstStyle>
            <a:lvl1pPr marL="0" indent="0">
              <a:buNone/>
              <a:defRPr sz="1500"/>
            </a:lvl1pPr>
            <a:lvl2pPr marL="472443" indent="0">
              <a:buNone/>
              <a:defRPr sz="1300"/>
            </a:lvl2pPr>
            <a:lvl3pPr marL="944888" indent="0">
              <a:buNone/>
              <a:defRPr sz="1000"/>
            </a:lvl3pPr>
            <a:lvl4pPr marL="1417296" indent="0">
              <a:buNone/>
              <a:defRPr sz="1000"/>
            </a:lvl4pPr>
            <a:lvl5pPr marL="1889739" indent="0">
              <a:buNone/>
              <a:defRPr sz="1000"/>
            </a:lvl5pPr>
            <a:lvl6pPr marL="2362155" indent="0">
              <a:buNone/>
              <a:defRPr sz="1000"/>
            </a:lvl6pPr>
            <a:lvl7pPr marL="2834600" indent="0">
              <a:buNone/>
              <a:defRPr sz="1000"/>
            </a:lvl7pPr>
            <a:lvl8pPr marL="3307028" indent="0">
              <a:buNone/>
              <a:defRPr sz="1000"/>
            </a:lvl8pPr>
            <a:lvl9pPr marL="377946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3602922"/>
            <a:ext cx="5486400" cy="4250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462773"/>
            <a:ext cx="5486400" cy="3086100"/>
          </a:xfrm>
        </p:spPr>
        <p:txBody>
          <a:bodyPr/>
          <a:lstStyle>
            <a:lvl1pPr marL="0" indent="0">
              <a:buNone/>
              <a:defRPr sz="3300"/>
            </a:lvl1pPr>
            <a:lvl2pPr marL="472443" indent="0">
              <a:buNone/>
              <a:defRPr sz="2900"/>
            </a:lvl2pPr>
            <a:lvl3pPr marL="944888" indent="0">
              <a:buNone/>
              <a:defRPr sz="2500"/>
            </a:lvl3pPr>
            <a:lvl4pPr marL="1417296" indent="0">
              <a:buNone/>
              <a:defRPr sz="2100"/>
            </a:lvl4pPr>
            <a:lvl5pPr marL="1889739" indent="0">
              <a:buNone/>
              <a:defRPr sz="2100"/>
            </a:lvl5pPr>
            <a:lvl6pPr marL="2362155" indent="0">
              <a:buNone/>
              <a:defRPr sz="2100"/>
            </a:lvl6pPr>
            <a:lvl7pPr marL="2834600" indent="0">
              <a:buNone/>
              <a:defRPr sz="2100"/>
            </a:lvl7pPr>
            <a:lvl8pPr marL="3307028" indent="0">
              <a:buNone/>
              <a:defRPr sz="2100"/>
            </a:lvl8pPr>
            <a:lvl9pPr marL="377946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4025565"/>
            <a:ext cx="5486400" cy="603646"/>
          </a:xfrm>
        </p:spPr>
        <p:txBody>
          <a:bodyPr/>
          <a:lstStyle>
            <a:lvl1pPr marL="0" indent="0">
              <a:buNone/>
              <a:defRPr sz="1500"/>
            </a:lvl1pPr>
            <a:lvl2pPr marL="472443" indent="0">
              <a:buNone/>
              <a:defRPr sz="1300"/>
            </a:lvl2pPr>
            <a:lvl3pPr marL="944888" indent="0">
              <a:buNone/>
              <a:defRPr sz="1000"/>
            </a:lvl3pPr>
            <a:lvl4pPr marL="1417296" indent="0">
              <a:buNone/>
              <a:defRPr sz="1000"/>
            </a:lvl4pPr>
            <a:lvl5pPr marL="1889739" indent="0">
              <a:buNone/>
              <a:defRPr sz="1000"/>
            </a:lvl5pPr>
            <a:lvl6pPr marL="2362155" indent="0">
              <a:buNone/>
              <a:defRPr sz="1000"/>
            </a:lvl6pPr>
            <a:lvl7pPr marL="2834600" indent="0">
              <a:buNone/>
              <a:defRPr sz="1000"/>
            </a:lvl7pPr>
            <a:lvl8pPr marL="3307028" indent="0">
              <a:buNone/>
              <a:defRPr sz="1000"/>
            </a:lvl8pPr>
            <a:lvl9pPr marL="377946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08453"/>
            <a:ext cx="2057402" cy="438864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3" y="208453"/>
            <a:ext cx="6019799" cy="438864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3" y="1597893"/>
            <a:ext cx="7772401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784"/>
            <a:ext cx="6400800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9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8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7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6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451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14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83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52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39" y="3305193"/>
            <a:ext cx="7772401" cy="102155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39" y="2180057"/>
            <a:ext cx="7772401" cy="1125141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6903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38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70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761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451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14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83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522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4" y="1200762"/>
            <a:ext cx="4038601" cy="339447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0" y="1200762"/>
            <a:ext cx="4038601" cy="339447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151410"/>
            <a:ext cx="4040189" cy="47982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9038" indent="0">
              <a:buNone/>
              <a:defRPr sz="2100" b="1"/>
            </a:lvl2pPr>
            <a:lvl3pPr marL="938085" indent="0">
              <a:buNone/>
              <a:defRPr sz="1800" b="1"/>
            </a:lvl3pPr>
            <a:lvl4pPr marL="1407090" indent="0">
              <a:buNone/>
              <a:defRPr sz="1600" b="1"/>
            </a:lvl4pPr>
            <a:lvl5pPr marL="1876134" indent="0">
              <a:buNone/>
              <a:defRPr sz="1600" b="1"/>
            </a:lvl5pPr>
            <a:lvl6pPr marL="2345152" indent="0">
              <a:buNone/>
              <a:defRPr sz="1600" b="1"/>
            </a:lvl6pPr>
            <a:lvl7pPr marL="2814204" indent="0">
              <a:buNone/>
              <a:defRPr sz="1600" b="1"/>
            </a:lvl7pPr>
            <a:lvl8pPr marL="3283204" indent="0">
              <a:buNone/>
              <a:defRPr sz="1600" b="1"/>
            </a:lvl8pPr>
            <a:lvl9pPr marL="3752239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1631704"/>
            <a:ext cx="4040189" cy="29634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151410"/>
            <a:ext cx="4041775" cy="47982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9038" indent="0">
              <a:buNone/>
              <a:defRPr sz="2100" b="1"/>
            </a:lvl2pPr>
            <a:lvl3pPr marL="938085" indent="0">
              <a:buNone/>
              <a:defRPr sz="1800" b="1"/>
            </a:lvl3pPr>
            <a:lvl4pPr marL="1407090" indent="0">
              <a:buNone/>
              <a:defRPr sz="1600" b="1"/>
            </a:lvl4pPr>
            <a:lvl5pPr marL="1876134" indent="0">
              <a:buNone/>
              <a:defRPr sz="1600" b="1"/>
            </a:lvl5pPr>
            <a:lvl6pPr marL="2345152" indent="0">
              <a:buNone/>
              <a:defRPr sz="1600" b="1"/>
            </a:lvl6pPr>
            <a:lvl7pPr marL="2814204" indent="0">
              <a:buNone/>
              <a:defRPr sz="1600" b="1"/>
            </a:lvl7pPr>
            <a:lvl8pPr marL="3283204" indent="0">
              <a:buNone/>
              <a:defRPr sz="1600" b="1"/>
            </a:lvl8pPr>
            <a:lvl9pPr marL="3752239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1631704"/>
            <a:ext cx="4041775" cy="29634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5" y="207580"/>
            <a:ext cx="3008312" cy="871537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07767"/>
            <a:ext cx="5111752" cy="4389834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5" y="1076341"/>
            <a:ext cx="3008312" cy="3518296"/>
          </a:xfrm>
        </p:spPr>
        <p:txBody>
          <a:bodyPr/>
          <a:lstStyle>
            <a:lvl1pPr marL="0" indent="0">
              <a:buNone/>
              <a:defRPr sz="1500"/>
            </a:lvl1pPr>
            <a:lvl2pPr marL="469038" indent="0">
              <a:buNone/>
              <a:defRPr sz="1100"/>
            </a:lvl2pPr>
            <a:lvl3pPr marL="938085" indent="0">
              <a:buNone/>
              <a:defRPr sz="1000"/>
            </a:lvl3pPr>
            <a:lvl4pPr marL="1407090" indent="0">
              <a:buNone/>
              <a:defRPr sz="1000"/>
            </a:lvl4pPr>
            <a:lvl5pPr marL="1876134" indent="0">
              <a:buNone/>
              <a:defRPr sz="1000"/>
            </a:lvl5pPr>
            <a:lvl6pPr marL="2345152" indent="0">
              <a:buNone/>
              <a:defRPr sz="1000"/>
            </a:lvl6pPr>
            <a:lvl7pPr marL="2814204" indent="0">
              <a:buNone/>
              <a:defRPr sz="1000"/>
            </a:lvl7pPr>
            <a:lvl8pPr marL="3283204" indent="0">
              <a:buNone/>
              <a:defRPr sz="1000"/>
            </a:lvl8pPr>
            <a:lvl9pPr marL="375223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3603420"/>
            <a:ext cx="5486400" cy="42505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463158"/>
            <a:ext cx="5486400" cy="3086100"/>
          </a:xfrm>
        </p:spPr>
        <p:txBody>
          <a:bodyPr/>
          <a:lstStyle>
            <a:lvl1pPr marL="0" indent="0">
              <a:buNone/>
              <a:defRPr sz="3300"/>
            </a:lvl1pPr>
            <a:lvl2pPr marL="469038" indent="0">
              <a:buNone/>
              <a:defRPr sz="2900"/>
            </a:lvl2pPr>
            <a:lvl3pPr marL="938085" indent="0">
              <a:buNone/>
              <a:defRPr sz="2500"/>
            </a:lvl3pPr>
            <a:lvl4pPr marL="1407090" indent="0">
              <a:buNone/>
              <a:defRPr sz="2100"/>
            </a:lvl4pPr>
            <a:lvl5pPr marL="1876134" indent="0">
              <a:buNone/>
              <a:defRPr sz="2100"/>
            </a:lvl5pPr>
            <a:lvl6pPr marL="2345152" indent="0">
              <a:buNone/>
              <a:defRPr sz="2100"/>
            </a:lvl6pPr>
            <a:lvl7pPr marL="2814204" indent="0">
              <a:buNone/>
              <a:defRPr sz="2100"/>
            </a:lvl7pPr>
            <a:lvl8pPr marL="3283204" indent="0">
              <a:buNone/>
              <a:defRPr sz="2100"/>
            </a:lvl8pPr>
            <a:lvl9pPr marL="375223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4025567"/>
            <a:ext cx="5486400" cy="603646"/>
          </a:xfrm>
        </p:spPr>
        <p:txBody>
          <a:bodyPr/>
          <a:lstStyle>
            <a:lvl1pPr marL="0" indent="0">
              <a:buNone/>
              <a:defRPr sz="1500"/>
            </a:lvl1pPr>
            <a:lvl2pPr marL="469038" indent="0">
              <a:buNone/>
              <a:defRPr sz="1100"/>
            </a:lvl2pPr>
            <a:lvl3pPr marL="938085" indent="0">
              <a:buNone/>
              <a:defRPr sz="1000"/>
            </a:lvl3pPr>
            <a:lvl4pPr marL="1407090" indent="0">
              <a:buNone/>
              <a:defRPr sz="1000"/>
            </a:lvl4pPr>
            <a:lvl5pPr marL="1876134" indent="0">
              <a:buNone/>
              <a:defRPr sz="1000"/>
            </a:lvl5pPr>
            <a:lvl6pPr marL="2345152" indent="0">
              <a:buNone/>
              <a:defRPr sz="1000"/>
            </a:lvl6pPr>
            <a:lvl7pPr marL="2814204" indent="0">
              <a:buNone/>
              <a:defRPr sz="1000"/>
            </a:lvl7pPr>
            <a:lvl8pPr marL="3283204" indent="0">
              <a:buNone/>
              <a:defRPr sz="1000"/>
            </a:lvl8pPr>
            <a:lvl9pPr marL="375223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2" y="208963"/>
            <a:ext cx="2057402" cy="438864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3" y="208963"/>
            <a:ext cx="6019799" cy="438864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08364-BD8C-4B8B-B1DA-C2CA4E0C5078}" type="datetimeFigureOut">
              <a:rPr lang="fr-FR" smtClean="0"/>
              <a:pPr/>
              <a:t>12/11/2024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EC6BA-15DD-4B85-B486-D2CB1CFCEF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1" y="206320"/>
            <a:ext cx="8229600" cy="857252"/>
          </a:xfrm>
          <a:prstGeom prst="rect">
            <a:avLst/>
          </a:prstGeom>
        </p:spPr>
        <p:txBody>
          <a:bodyPr vert="horz" lIns="94074" tIns="47035" rIns="94074" bIns="470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1" y="1200866"/>
            <a:ext cx="8229600" cy="3394472"/>
          </a:xfrm>
          <a:prstGeom prst="rect">
            <a:avLst/>
          </a:prstGeom>
        </p:spPr>
        <p:txBody>
          <a:bodyPr vert="horz" lIns="94074" tIns="47035" rIns="94074" bIns="470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9" y="4769789"/>
            <a:ext cx="2133600" cy="273844"/>
          </a:xfrm>
          <a:prstGeom prst="rect">
            <a:avLst/>
          </a:prstGeom>
        </p:spPr>
        <p:txBody>
          <a:bodyPr vert="horz" lIns="94074" tIns="47035" rIns="94074" bIns="47035" rtlCol="0" anchor="ctr"/>
          <a:lstStyle>
            <a:lvl1pPr algn="l" defTabSz="9448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8" y="4769789"/>
            <a:ext cx="2895600" cy="273844"/>
          </a:xfrm>
          <a:prstGeom prst="rect">
            <a:avLst/>
          </a:prstGeom>
        </p:spPr>
        <p:txBody>
          <a:bodyPr vert="horz" lIns="94074" tIns="47035" rIns="94074" bIns="47035" rtlCol="0" anchor="ctr"/>
          <a:lstStyle>
            <a:lvl1pPr algn="ctr" defTabSz="9448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4" y="4769789"/>
            <a:ext cx="2133600" cy="273844"/>
          </a:xfrm>
          <a:prstGeom prst="rect">
            <a:avLst/>
          </a:prstGeom>
        </p:spPr>
        <p:txBody>
          <a:bodyPr vert="horz" lIns="94074" tIns="47035" rIns="94074" bIns="47035" rtlCol="0" anchor="ctr"/>
          <a:lstStyle>
            <a:lvl1pPr algn="r" defTabSz="9448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4488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332" indent="-354332" algn="l" defTabSz="9448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7699" indent="-295271" algn="l" defTabSz="94488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085" indent="-236229" algn="l" defTabSz="9448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3517" indent="-236229" algn="l" defTabSz="9448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5948" indent="-236229" algn="l" defTabSz="9448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8365" indent="-236229" algn="l" defTabSz="9448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0806" indent="-236229" algn="l" defTabSz="9448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3249" indent="-236229" algn="l" defTabSz="9448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5695" indent="-236229" algn="l" defTabSz="9448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443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4888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7296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9739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2155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4600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7028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9460" algn="l" defTabSz="9448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8" y="205997"/>
            <a:ext cx="8229601" cy="857250"/>
          </a:xfrm>
          <a:prstGeom prst="rect">
            <a:avLst/>
          </a:prstGeom>
        </p:spPr>
        <p:txBody>
          <a:bodyPr vert="horz" lIns="93215" tIns="46609" rIns="93215" bIns="4660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8" y="1200762"/>
            <a:ext cx="8229601" cy="3394472"/>
          </a:xfrm>
          <a:prstGeom prst="rect">
            <a:avLst/>
          </a:prstGeom>
        </p:spPr>
        <p:txBody>
          <a:bodyPr vert="horz" lIns="93215" tIns="46609" rIns="93215" bIns="4660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6" y="4770306"/>
            <a:ext cx="2133600" cy="273844"/>
          </a:xfrm>
          <a:prstGeom prst="rect">
            <a:avLst/>
          </a:prstGeom>
        </p:spPr>
        <p:txBody>
          <a:bodyPr vert="horz" lIns="93215" tIns="46609" rIns="93215" bIns="46609" rtlCol="0" anchor="ctr"/>
          <a:lstStyle>
            <a:lvl1pPr algn="l" defTabSz="938085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0" y="4770306"/>
            <a:ext cx="2895600" cy="273844"/>
          </a:xfrm>
          <a:prstGeom prst="rect">
            <a:avLst/>
          </a:prstGeom>
        </p:spPr>
        <p:txBody>
          <a:bodyPr vert="horz" lIns="93215" tIns="46609" rIns="93215" bIns="46609" rtlCol="0" anchor="ctr"/>
          <a:lstStyle>
            <a:lvl1pPr algn="ctr" defTabSz="938085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0" y="4770306"/>
            <a:ext cx="2133600" cy="273844"/>
          </a:xfrm>
          <a:prstGeom prst="rect">
            <a:avLst/>
          </a:prstGeom>
        </p:spPr>
        <p:txBody>
          <a:bodyPr vert="horz" lIns="93215" tIns="46609" rIns="93215" bIns="46609" rtlCol="0" anchor="ctr"/>
          <a:lstStyle>
            <a:lvl1pPr algn="r" defTabSz="938085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38085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1782" indent="-351782" algn="l" defTabSz="93808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161" indent="-293146" algn="l" defTabSz="93808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579" indent="-234530" algn="l" defTabSz="9380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1607" indent="-234530" algn="l" defTabSz="9380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635" indent="-234530" algn="l" defTabSz="93808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79635" indent="-234530" algn="l" defTabSz="9380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48703" indent="-234530" algn="l" defTabSz="9380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17728" indent="-234530" algn="l" defTabSz="9380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86775" indent="-234530" algn="l" defTabSz="9380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9038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8085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7090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76134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45152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14204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83204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52239" algn="l" defTabSz="93808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73" y="3528000"/>
            <a:ext cx="9143999" cy="1353446"/>
          </a:xfrm>
          <a:prstGeom prst="rect">
            <a:avLst/>
          </a:prstGeom>
          <a:noFill/>
        </p:spPr>
        <p:txBody>
          <a:bodyPr wrap="none" lIns="78874" tIns="39430" rIns="78874" bIns="39430" rtlCol="0">
            <a:prstTxWarp prst="textPlain">
              <a:avLst/>
            </a:prstTxWarp>
            <a:spAutoFit/>
          </a:bodyPr>
          <a:lstStyle/>
          <a:p>
            <a:pPr defTabSz="944826"/>
            <a:r>
              <a:rPr lang="fr-FR" sz="51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944826"/>
            <a:r>
              <a:rPr lang="fr-FR" sz="51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1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620000">
            <a:off x="3888000" y="252000"/>
            <a:ext cx="5302166" cy="3799854"/>
          </a:xfrm>
          <a:prstGeom prst="rect">
            <a:avLst/>
          </a:prstGeom>
          <a:noFill/>
        </p:spPr>
        <p:txBody>
          <a:bodyPr wrap="none" lIns="78874" tIns="39430" rIns="78874" bIns="39430" rtlCol="0">
            <a:prstTxWarp prst="textArchUpPour">
              <a:avLst/>
            </a:prstTxWarp>
            <a:spAutoFit/>
          </a:bodyPr>
          <a:lstStyle/>
          <a:p>
            <a:pPr defTabSz="944826"/>
            <a:r>
              <a:rPr lang="fr-FR" sz="76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6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2380000">
            <a:off x="4533158" y="3047172"/>
            <a:ext cx="1764232" cy="132181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758819" y="1116000"/>
            <a:ext cx="1815439" cy="1464625"/>
          </a:xfrm>
          <a:prstGeom prst="rect">
            <a:avLst/>
          </a:prstGeom>
          <a:noFill/>
        </p:spPr>
        <p:txBody>
          <a:bodyPr wrap="square" lIns="78874" tIns="39430" rIns="78874" bIns="39430" rtlCol="0">
            <a:spAutoFit/>
          </a:bodyPr>
          <a:lstStyle/>
          <a:p>
            <a:pPr algn="ctr" defTabSz="944826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944826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944826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7" y="54139"/>
            <a:ext cx="2905242" cy="2199169"/>
          </a:xfrm>
          <a:prstGeom prst="rect">
            <a:avLst/>
          </a:prstGeom>
        </p:spPr>
        <p:txBody>
          <a:bodyPr wrap="square" lIns="105288" tIns="52630" rIns="105288" bIns="52630">
            <a:spAutoFit/>
          </a:bodyPr>
          <a:lstStyle/>
          <a:p>
            <a:pPr algn="ctr" defTabSz="944826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944826"/>
            <a:r>
              <a:rPr lang="fr-FR" sz="1700" b="1" dirty="0">
                <a:solidFill>
                  <a:prstClr val="black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992000" y="144000"/>
            <a:ext cx="1005674" cy="864460"/>
          </a:xfrm>
          <a:prstGeom prst="rect">
            <a:avLst/>
          </a:prstGeom>
        </p:spPr>
        <p:txBody>
          <a:bodyPr wrap="none" lIns="78874" tIns="39430" rIns="78874" bIns="39430">
            <a:spAutoFit/>
          </a:bodyPr>
          <a:lstStyle/>
          <a:p>
            <a:pPr defTabSz="943390"/>
            <a:r>
              <a:rPr lang="fr-FR" sz="51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28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391" y="2520000"/>
            <a:ext cx="4647845" cy="1526717"/>
          </a:xfrm>
          <a:prstGeom prst="rect">
            <a:avLst/>
          </a:prstGeom>
        </p:spPr>
        <p:txBody>
          <a:bodyPr wrap="square" lIns="79392" tIns="39696" rIns="79392" bIns="39696">
            <a:spAutoFit/>
          </a:bodyPr>
          <a:lstStyle/>
          <a:p>
            <a:pPr defTabSz="940069"/>
            <a:r>
              <a:rPr lang="fr-FR" sz="4700" dirty="0" err="1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Neugartheim</a:t>
            </a:r>
            <a:r>
              <a:rPr lang="fr-FR" sz="47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-</a:t>
            </a:r>
            <a:endParaRPr lang="fr-FR" sz="21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60000" y="2160000"/>
            <a:ext cx="2595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Ittlenheim</a:t>
            </a:r>
            <a:endParaRPr lang="fr-FR" sz="1050" dirty="0"/>
          </a:p>
        </p:txBody>
      </p:sp>
      <p:sp>
        <p:nvSpPr>
          <p:cNvPr id="11" name="Rectangle 10"/>
          <p:cNvSpPr/>
          <p:nvPr/>
        </p:nvSpPr>
        <p:spPr>
          <a:xfrm>
            <a:off x="4860000" y="1548000"/>
            <a:ext cx="24521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Avenheim</a:t>
            </a:r>
            <a:endParaRPr lang="fr-FR" sz="1100" dirty="0"/>
          </a:p>
        </p:txBody>
      </p:sp>
      <p:sp>
        <p:nvSpPr>
          <p:cNvPr id="12" name="Rectangle 11"/>
          <p:cNvSpPr/>
          <p:nvPr/>
        </p:nvSpPr>
        <p:spPr>
          <a:xfrm>
            <a:off x="4860000" y="2700000"/>
            <a:ext cx="2573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Durningen</a:t>
            </a:r>
            <a:endParaRPr lang="fr-FR" sz="1100" dirty="0"/>
          </a:p>
        </p:txBody>
      </p:sp>
      <p:pic>
        <p:nvPicPr>
          <p:cNvPr id="13" name="Cavatina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Cavatina - Organ &amp; keyboard (chromatic).wav"/>
          </p:nvPr>
        </p:nvPicPr>
        <p:blipFill>
          <a:blip r:embed="rId7" cstate="print"/>
          <a:stretch>
            <a:fillRect/>
          </a:stretch>
        </p:blipFill>
        <p:spPr>
          <a:xfrm>
            <a:off x="4419600" y="241935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800"/>
                            </p:stCondLst>
                            <p:childTnLst>
                              <p:par>
                                <p:cTn id="33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800"/>
                            </p:stCondLst>
                            <p:childTnLst>
                              <p:par>
                                <p:cTn id="38" presetID="7" presetClass="entr" presetSubtype="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800"/>
                            </p:stCondLst>
                            <p:childTnLst>
                              <p:par>
                                <p:cTn id="43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8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8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  <p:bldP spid="9" grpId="1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5000" r="-1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43754" y="2427734"/>
            <a:ext cx="30812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000" b="1" dirty="0" err="1" smtClean="0">
                <a:solidFill>
                  <a:schemeClr val="bg1"/>
                </a:solidFill>
                <a:latin typeface="Bahnschrift" pitchFamily="34" charset="0"/>
              </a:rPr>
              <a:t>Neugartheim</a:t>
            </a:r>
            <a:r>
              <a:rPr lang="fr-FR" sz="2000" b="1" dirty="0" smtClean="0">
                <a:solidFill>
                  <a:schemeClr val="bg1"/>
                </a:solidFill>
                <a:latin typeface="Bahnschrift" pitchFamily="34" charset="0"/>
              </a:rPr>
              <a:t>-</a:t>
            </a:r>
            <a:r>
              <a:rPr lang="fr-FR" sz="2000" b="1" dirty="0" err="1" smtClean="0">
                <a:solidFill>
                  <a:schemeClr val="bg1"/>
                </a:solidFill>
                <a:latin typeface="Bahnschrift" pitchFamily="34" charset="0"/>
              </a:rPr>
              <a:t>Ittlenheim</a:t>
            </a:r>
            <a:r>
              <a:rPr lang="fr-FR" sz="2000" b="1" dirty="0" smtClean="0">
                <a:solidFill>
                  <a:schemeClr val="bg1"/>
                </a:solidFill>
                <a:latin typeface="Bahnschrift" pitchFamily="34" charset="0"/>
              </a:rPr>
              <a:t>, </a:t>
            </a:r>
          </a:p>
          <a:p>
            <a:pPr algn="ctr"/>
            <a:r>
              <a:rPr lang="fr-FR" sz="2000" b="1" dirty="0" smtClean="0">
                <a:solidFill>
                  <a:schemeClr val="bg1"/>
                </a:solidFill>
                <a:latin typeface="Bahnschrift" pitchFamily="34" charset="0"/>
              </a:rPr>
              <a:t>Kochersberg, Alsace</a:t>
            </a:r>
            <a:endParaRPr lang="fr-FR" sz="2000" b="1" dirty="0">
              <a:solidFill>
                <a:schemeClr val="bg1"/>
              </a:solidFill>
              <a:latin typeface="Bahnschrift" pitchFamily="34" charset="0"/>
            </a:endParaRPr>
          </a:p>
        </p:txBody>
      </p:sp>
      <p:pic>
        <p:nvPicPr>
          <p:cNvPr id="4" name="Image 3" descr="461296874_3774722466075289_45245199323336717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78324" y="0"/>
            <a:ext cx="3787352" cy="5143500"/>
          </a:xfrm>
          <a:prstGeom prst="rect">
            <a:avLst/>
          </a:prstGeom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99339_3774720149408854_7738007877177690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5037" y="0"/>
            <a:ext cx="2893925" cy="5143500"/>
          </a:xfrm>
          <a:prstGeom prst="rect">
            <a:avLst/>
          </a:prstGeom>
        </p:spPr>
      </p:pic>
      <p:pic>
        <p:nvPicPr>
          <p:cNvPr id="3" name="Image 2" descr="461326674_3774720239408845_60523996092390313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075" y="0"/>
            <a:ext cx="2893925" cy="5143500"/>
          </a:xfrm>
          <a:prstGeom prst="rect">
            <a:avLst/>
          </a:prstGeom>
        </p:spPr>
      </p:pic>
      <p:pic>
        <p:nvPicPr>
          <p:cNvPr id="4" name="Image 3" descr="461927061_3774720199408849_491965857795731813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893925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461513338_2292643097766514_7029213425292920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87" y="0"/>
            <a:ext cx="3857625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461518233_2292643654433125_2900448215673262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461588218_2292642921099865_6848593687916660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461656209_2292643441099813_7867661294382538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Oberbronn461524662_2292643244433166_2723061986753891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3857625" cy="5143500"/>
          </a:xfrm>
          <a:prstGeom prst="rect">
            <a:avLst/>
          </a:prstGeom>
        </p:spPr>
      </p:pic>
      <p:pic>
        <p:nvPicPr>
          <p:cNvPr id="3" name="Image 2" descr="Durningen461999072_3783703488510520_309430354826383807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93925" cy="5143500"/>
          </a:xfrm>
          <a:prstGeom prst="rect">
            <a:avLst/>
          </a:prstGeom>
        </p:spPr>
      </p:pic>
      <p:pic>
        <p:nvPicPr>
          <p:cNvPr id="2" name="Image 1" descr="Durningen461990004_3783702475177288_769002517830738756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075" y="0"/>
            <a:ext cx="2893925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240" y="4074392"/>
            <a:ext cx="1676439" cy="6596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153" y="2121800"/>
            <a:ext cx="1257189" cy="1060656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38988" y="2684159"/>
            <a:ext cx="1034464" cy="514258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0" tIns="46598" rIns="93200" bIns="46598" rtlCol="0" anchor="ctr"/>
          <a:lstStyle/>
          <a:p>
            <a:pPr algn="ctr" defTabSz="937936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2278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5" y="4214888"/>
            <a:ext cx="2170238" cy="663493"/>
          </a:xfrm>
          <a:prstGeom prst="rect">
            <a:avLst/>
          </a:prstGeom>
          <a:noFill/>
        </p:spPr>
        <p:txBody>
          <a:bodyPr wrap="none" lIns="93200" tIns="46598" rIns="93200" bIns="46598" rtlCol="0">
            <a:spAutoFit/>
          </a:bodyPr>
          <a:lstStyle/>
          <a:p>
            <a:pPr defTabSz="937936"/>
            <a:r>
              <a:rPr lang="fr-FR" sz="37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8" y="1802163"/>
            <a:ext cx="2169725" cy="663493"/>
          </a:xfrm>
          <a:prstGeom prst="rect">
            <a:avLst/>
          </a:prstGeom>
          <a:noFill/>
        </p:spPr>
        <p:txBody>
          <a:bodyPr wrap="none" lIns="93200" tIns="46598" rIns="93200" bIns="46598" rtlCol="0">
            <a:spAutoFit/>
          </a:bodyPr>
          <a:lstStyle/>
          <a:p>
            <a:pPr defTabSz="937936"/>
            <a:r>
              <a:rPr lang="fr-FR" sz="37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62" y="547373"/>
            <a:ext cx="6109630" cy="1232879"/>
          </a:xfrm>
          <a:prstGeom prst="rect">
            <a:avLst/>
          </a:prstGeom>
          <a:noFill/>
        </p:spPr>
        <p:txBody>
          <a:bodyPr wrap="square" lIns="93200" tIns="46598" rIns="93200" bIns="46598" rtlCol="0">
            <a:spAutoFit/>
          </a:bodyPr>
          <a:lstStyle/>
          <a:p>
            <a:pPr algn="ctr" defTabSz="937936"/>
            <a:r>
              <a:rPr lang="fr-FR" sz="37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Chromatic</a:t>
            </a:r>
            <a:r>
              <a:rPr lang="fr-FR" sz="37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Player  Paul </a:t>
            </a:r>
            <a:r>
              <a:rPr lang="fr-FR" sz="37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Cavatina</a:t>
            </a:r>
            <a:endParaRPr lang="fr-FR" sz="3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772" y="2314649"/>
            <a:ext cx="3047731" cy="1285643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0" tIns="46598" rIns="93200" bIns="46598" rtlCol="0" anchor="ctr"/>
          <a:lstStyle/>
          <a:p>
            <a:pPr algn="ctr" defTabSz="937936"/>
            <a:endParaRPr lang="fr-FR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196027"/>
            <a:ext cx="2095314" cy="176776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7651946" y="4355385"/>
            <a:ext cx="980297" cy="3054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4408" tIns="52201" rIns="104408" bIns="52201" rtlCol="0">
            <a:spAutoFit/>
          </a:bodyPr>
          <a:lstStyle/>
          <a:p>
            <a:pPr defTabSz="1050727"/>
            <a:r>
              <a:rPr lang="fr-FR" sz="1300" b="1" dirty="0" smtClean="0">
                <a:solidFill>
                  <a:srgbClr val="FF0000"/>
                </a:solidFill>
              </a:rPr>
              <a:t>11.11.2024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7" grpId="0" animBg="1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59</Words>
  <Application>Microsoft Office PowerPoint</Application>
  <PresentationFormat>Affichage à l'écran (16:9)</PresentationFormat>
  <Paragraphs>21</Paragraphs>
  <Slides>55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</cp:revision>
  <dcterms:created xsi:type="dcterms:W3CDTF">2024-11-10T22:01:11Z</dcterms:created>
  <dcterms:modified xsi:type="dcterms:W3CDTF">2024-11-12T21:25:43Z</dcterms:modified>
</cp:coreProperties>
</file>