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60"/>
  </p:notesMasterIdLst>
  <p:sldIdLst>
    <p:sldId id="256" r:id="rId4"/>
    <p:sldId id="310" r:id="rId5"/>
    <p:sldId id="311" r:id="rId6"/>
    <p:sldId id="258" r:id="rId7"/>
    <p:sldId id="259" r:id="rId8"/>
    <p:sldId id="303" r:id="rId9"/>
    <p:sldId id="260" r:id="rId10"/>
    <p:sldId id="261" r:id="rId11"/>
    <p:sldId id="304" r:id="rId12"/>
    <p:sldId id="262" r:id="rId13"/>
    <p:sldId id="263" r:id="rId14"/>
    <p:sldId id="305" r:id="rId15"/>
    <p:sldId id="264" r:id="rId16"/>
    <p:sldId id="265" r:id="rId17"/>
    <p:sldId id="307" r:id="rId18"/>
    <p:sldId id="266" r:id="rId19"/>
    <p:sldId id="267" r:id="rId20"/>
    <p:sldId id="268" r:id="rId21"/>
    <p:sldId id="302" r:id="rId22"/>
    <p:sldId id="270" r:id="rId23"/>
    <p:sldId id="271" r:id="rId24"/>
    <p:sldId id="297" r:id="rId25"/>
    <p:sldId id="272" r:id="rId26"/>
    <p:sldId id="273" r:id="rId27"/>
    <p:sldId id="290" r:id="rId28"/>
    <p:sldId id="274" r:id="rId29"/>
    <p:sldId id="275" r:id="rId30"/>
    <p:sldId id="301" r:id="rId31"/>
    <p:sldId id="276" r:id="rId32"/>
    <p:sldId id="277" r:id="rId33"/>
    <p:sldId id="278" r:id="rId34"/>
    <p:sldId id="279" r:id="rId35"/>
    <p:sldId id="280" r:id="rId36"/>
    <p:sldId id="281" r:id="rId37"/>
    <p:sldId id="283" r:id="rId38"/>
    <p:sldId id="282" r:id="rId39"/>
    <p:sldId id="284" r:id="rId40"/>
    <p:sldId id="269" r:id="rId41"/>
    <p:sldId id="285" r:id="rId42"/>
    <p:sldId id="286" r:id="rId43"/>
    <p:sldId id="300" r:id="rId44"/>
    <p:sldId id="287" r:id="rId45"/>
    <p:sldId id="288" r:id="rId46"/>
    <p:sldId id="299" r:id="rId47"/>
    <p:sldId id="289" r:id="rId48"/>
    <p:sldId id="291" r:id="rId49"/>
    <p:sldId id="298" r:id="rId50"/>
    <p:sldId id="292" r:id="rId51"/>
    <p:sldId id="293" r:id="rId52"/>
    <p:sldId id="294" r:id="rId53"/>
    <p:sldId id="295" r:id="rId54"/>
    <p:sldId id="296" r:id="rId55"/>
    <p:sldId id="306" r:id="rId56"/>
    <p:sldId id="308" r:id="rId57"/>
    <p:sldId id="309" r:id="rId58"/>
    <p:sldId id="257" r:id="rId59"/>
  </p:sldIdLst>
  <p:sldSz cx="9864725" cy="658971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IWZG/mB+YRBV0H/AFGd4g==" hashData="wMSPf1dqFeX7GmKiJuLpwOeEk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40" y="-96"/>
      </p:cViewPr>
      <p:guideLst>
        <p:guide orient="horz" pos="2076"/>
        <p:guide pos="310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0EC47-8E02-46C5-B62E-44CCBCEEBF30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62013" y="685800"/>
            <a:ext cx="51339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3CBFB-E9FE-43B0-ABEA-4EB1626C46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62013" y="685800"/>
            <a:ext cx="513397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39855" y="2047088"/>
            <a:ext cx="8385016" cy="14125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79709" y="3734171"/>
            <a:ext cx="6905308" cy="16840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9246" y="4234501"/>
            <a:ext cx="8385016" cy="130879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79246" y="2793002"/>
            <a:ext cx="8385016" cy="144149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93237" y="1537600"/>
            <a:ext cx="4356920" cy="43489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14571" y="1537600"/>
            <a:ext cx="4356920" cy="43489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3239" y="1475059"/>
            <a:ext cx="4358633" cy="6147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3239" y="2089793"/>
            <a:ext cx="4358633" cy="37967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11145" y="1475059"/>
            <a:ext cx="4360346" cy="6147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11145" y="2089793"/>
            <a:ext cx="4360346" cy="37967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3241" y="262368"/>
            <a:ext cx="3245427" cy="11165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56837" y="262375"/>
            <a:ext cx="5514655" cy="56241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3241" y="1378964"/>
            <a:ext cx="3245427" cy="45075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33558" y="4612804"/>
            <a:ext cx="5918835" cy="54456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33558" y="588803"/>
            <a:ext cx="5918835" cy="395382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33558" y="5157366"/>
            <a:ext cx="5918835" cy="77337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51927" y="263894"/>
            <a:ext cx="2219562" cy="562261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3236" y="263894"/>
            <a:ext cx="6494277" cy="562261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0585" y="2051116"/>
            <a:ext cx="8385017" cy="14125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79968" y="3734213"/>
            <a:ext cx="6905308" cy="16840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9987" y="4237739"/>
            <a:ext cx="8385017" cy="1308790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79987" y="2793006"/>
            <a:ext cx="8385017" cy="144150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93243" y="1538516"/>
            <a:ext cx="4356920" cy="434890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14766" y="1538516"/>
            <a:ext cx="4356920" cy="434890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3884" y="1475112"/>
            <a:ext cx="4358634" cy="61473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3884" y="2089869"/>
            <a:ext cx="4358634" cy="379671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12531" y="1475112"/>
            <a:ext cx="4360347" cy="61473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12531" y="2089869"/>
            <a:ext cx="4360347" cy="379671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6107" y="265946"/>
            <a:ext cx="3245426" cy="11165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57576" y="265535"/>
            <a:ext cx="5514657" cy="5624137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6107" y="1378959"/>
            <a:ext cx="3245426" cy="4507547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33599" y="4615967"/>
            <a:ext cx="5918835" cy="54456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33599" y="592892"/>
            <a:ext cx="5918835" cy="3953828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33599" y="5157445"/>
            <a:ext cx="5918835" cy="773375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52302" y="267065"/>
            <a:ext cx="2219565" cy="562261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4211" y="267065"/>
            <a:ext cx="6494276" cy="562261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1715" y="2047178"/>
            <a:ext cx="8385017" cy="14125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79709" y="3734342"/>
            <a:ext cx="6905308" cy="16840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1108" y="4234524"/>
            <a:ext cx="8385017" cy="1308792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1108" y="2793031"/>
            <a:ext cx="8385017" cy="144150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93782" y="1538384"/>
            <a:ext cx="4356921" cy="434890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15291" y="1538384"/>
            <a:ext cx="4356921" cy="434890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3884" y="1475155"/>
            <a:ext cx="4358634" cy="61473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3884" y="2090495"/>
            <a:ext cx="4358634" cy="379671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12532" y="1475155"/>
            <a:ext cx="4360345" cy="61473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12532" y="2090495"/>
            <a:ext cx="4360345" cy="379671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6294" y="265946"/>
            <a:ext cx="3245426" cy="11165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57576" y="266186"/>
            <a:ext cx="5514657" cy="562413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6294" y="1378979"/>
            <a:ext cx="3245426" cy="4507546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33600" y="4616605"/>
            <a:ext cx="5918835" cy="54456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33600" y="593386"/>
            <a:ext cx="5918835" cy="3953828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33600" y="5157447"/>
            <a:ext cx="5918835" cy="773375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52253" y="267718"/>
            <a:ext cx="2219565" cy="562261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94211" y="267718"/>
            <a:ext cx="6494276" cy="562261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3237" y="263895"/>
            <a:ext cx="8878252" cy="10982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3237" y="1537600"/>
            <a:ext cx="8878252" cy="43489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3239" y="6107693"/>
            <a:ext cx="2301769" cy="3508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DAFAA-61E1-46CC-8ED1-A399742A6E6C}" type="datetimeFigureOut">
              <a:rPr lang="fr-FR" smtClean="0"/>
              <a:pPr/>
              <a:t>11/11/2024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70448" y="6107693"/>
            <a:ext cx="3123830" cy="3508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69720" y="6107693"/>
            <a:ext cx="2301769" cy="3508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D9B6D-07CE-4B76-ADDF-33E1AECE729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3248" y="264331"/>
            <a:ext cx="8878253" cy="1098288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3248" y="1538516"/>
            <a:ext cx="8878253" cy="4348906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4951" y="6110926"/>
            <a:ext cx="2301769" cy="350841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72236" y="6110926"/>
            <a:ext cx="3123830" cy="350841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72497" y="6110926"/>
            <a:ext cx="2301769" cy="350841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93417" y="263919"/>
            <a:ext cx="8878254" cy="1098286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3417" y="1538384"/>
            <a:ext cx="8878254" cy="4348906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94960" y="6111588"/>
            <a:ext cx="2301769" cy="350841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72411" y="6111588"/>
            <a:ext cx="3123830" cy="350841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072559" y="6111588"/>
            <a:ext cx="2301769" cy="350841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4.gif"/><Relationship Id="rId5" Type="http://schemas.openxmlformats.org/officeDocument/2006/relationships/image" Target="../media/image63.jpeg"/><Relationship Id="rId4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79" y="4500001"/>
            <a:ext cx="9864724" cy="1733999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2973502" y="73355"/>
            <a:ext cx="5720080" cy="4868270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2380000">
            <a:off x="7384156" y="3918910"/>
            <a:ext cx="1903288" cy="169346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907281" y="69360"/>
            <a:ext cx="1958531" cy="147670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7" y="69362"/>
            <a:ext cx="3134232" cy="2461520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>
                <a:solidFill>
                  <a:prstClr val="black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8028708" y="2988000"/>
            <a:ext cx="1127693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18</a:t>
            </a:r>
            <a:endParaRPr lang="fr-FR" sz="2100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850" y="3240000"/>
            <a:ext cx="50141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82726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Ribeauvillé</a:t>
            </a:r>
            <a:endParaRPr lang="fr-FR" sz="2400" dirty="0">
              <a:solidFill>
                <a:srgbClr val="FF0000"/>
              </a:solidFill>
            </a:endParaRPr>
          </a:p>
        </p:txBody>
      </p:sp>
      <p:pic>
        <p:nvPicPr>
          <p:cNvPr id="9" name="What a Wonderful World - Louis Armstrong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What a Wonderful World - Louis Armstrong - instrumental cover by Dave Monk.wav"/>
          </p:nvPr>
        </p:nvPicPr>
        <p:blipFill>
          <a:blip r:embed="rId7" cstate="print"/>
          <a:stretch>
            <a:fillRect/>
          </a:stretch>
        </p:blipFill>
        <p:spPr>
          <a:xfrm>
            <a:off x="4212282" y="2790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1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1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1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2383_836666772014644_4506789535787719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4983" y="0"/>
            <a:ext cx="5274759" cy="65897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36418" y="1494656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Ribeauvillé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412082" y="3294856"/>
            <a:ext cx="1122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Hunawihr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7" name="Image 6" descr="465732383_836666772014644_4506789535787719142_n copi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84000"/>
            <a:ext cx="9864000" cy="52254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2383_836666772014644_4506789535787719142_n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4000"/>
            <a:ext cx="9889799" cy="52390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48386" y="2718792"/>
            <a:ext cx="20681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Ribeauvillé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75574_933749922127718_5921559090627486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15"/>
            <a:ext cx="9864725" cy="65764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78432_933749712127739_9211667571804290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601195"/>
            <a:ext cx="9864725" cy="5387324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11112_8317337348320069_9054486707946041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48657_8317338051653332_756325023043598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59508_8317337891653348_1475492096688447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78230_933749425461101_2928584124371163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6852" y="0"/>
            <a:ext cx="785102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802261_8317336541653483_3657550953292671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97483_8317338211653316_6562932467141521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73296_8317335428320261_1395027836011371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96852_933749462127764_4803601452062301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037" y="0"/>
            <a:ext cx="9412650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91524_8317334038320400_2739088898942649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3192" y="0"/>
            <a:ext cx="5598340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00066_8317342461652891_8003105103408289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5240_500272502926142_4329575667980404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2359" y="0"/>
            <a:ext cx="4400006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73454_933749532127757_4433993334468306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3780" y="0"/>
            <a:ext cx="3757164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57803_2589317884585918_2945687555214528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5401" y="0"/>
            <a:ext cx="7893927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96909_8317336271653510_834707368172802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84838_8317336811653456_283704450266687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84567_8317334851653652_3219334038272503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92399_8317337621653375_6144784184182431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220" y="0"/>
            <a:ext cx="8786284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56307_8317341708319633_5793938854914055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58547_8317335611653576_7297841810945153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220" y="0"/>
            <a:ext cx="8786284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798090_8317334514987019_5729263403445430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1222" y="0"/>
            <a:ext cx="4942285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40044_8317335014986969_7372305174837660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220" y="0"/>
            <a:ext cx="8786284" cy="65897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476" y="5220000"/>
            <a:ext cx="1808575" cy="8451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05996" y="2718392"/>
            <a:ext cx="1356280" cy="1358883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261679" y="3956445"/>
            <a:ext cx="1080000" cy="658853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2277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549871" y="5400000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083675" y="2308881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05585" y="360001"/>
            <a:ext cx="6310955" cy="209354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Dave  Monk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guitarre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What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a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Wonderful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World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99908" y="2965465"/>
            <a:ext cx="3287951" cy="1647132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399000" y="251144"/>
            <a:ext cx="2260466" cy="2264807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8255068" y="5580000"/>
            <a:ext cx="1127710" cy="35225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1500" b="1" dirty="0" smtClean="0">
                <a:solidFill>
                  <a:srgbClr val="FF0000"/>
                </a:solidFill>
              </a:rPr>
              <a:t>10.11.2024</a:t>
            </a:r>
            <a:endParaRPr lang="fr-FR" sz="1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7" grpId="0" animBg="1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57</Words>
  <Application>Microsoft Office PowerPoint</Application>
  <PresentationFormat>Personnalisé</PresentationFormat>
  <Paragraphs>19</Paragraphs>
  <Slides>56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56</vt:i4>
      </vt:variant>
    </vt:vector>
  </HeadingPairs>
  <TitlesOfParts>
    <vt:vector size="59" baseType="lpstr">
      <vt:lpstr>Thème Office</vt:lpstr>
      <vt:lpstr>29_Thème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</cp:revision>
  <dcterms:created xsi:type="dcterms:W3CDTF">2024-11-10T20:10:58Z</dcterms:created>
  <dcterms:modified xsi:type="dcterms:W3CDTF">2024-11-11T11:03:10Z</dcterms:modified>
</cp:coreProperties>
</file>