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7" r:id="rId18"/>
    <p:sldId id="258" r:id="rId19"/>
    <p:sldId id="259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88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F9360-3EE0-3EC6-6823-93ACEDE4B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C174FF-1DC9-1A1F-D785-A21586D74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C61759-8EDF-F909-A393-E6C136942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F48DE-DF82-5508-6795-84F9530B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C97848-5C45-8A84-6A2F-E5B424F2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4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7B1CD-7FF5-1067-A6C4-FCCA81F3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FBF780-68E1-9087-C65B-790995E18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2B345C-08C1-EA4D-69E4-0AFA0EA3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BFAEF-1604-F2F3-AB60-80D62BF1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E4E8F-71C8-F420-2B0C-25BE4B9B8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4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933A8-FDA3-4546-3615-2E231CF0B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97BDF5-16CC-F445-5220-1A44D7332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1D8EA-E9D3-4B31-890D-943D3052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42A07-926F-5BB8-7459-833E8B7CD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15D45C-064B-CCCF-1BF1-20C04F74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8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522B36-650C-97C7-01D0-DFDE7FBDD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FBD609-1C6E-9B55-C48D-BA01E7BB6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6CB1E4-90D6-292D-B675-D2C646C81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8FB15F-9BB1-82E2-28F7-41EE65F8F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5C9CA3-4A22-B52E-F162-8749263C6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D90CB1-41B4-E1DC-686C-7247D027F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7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74B1E-3711-2A82-8B57-5CD4D938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74D2F-E1BC-C554-B1B9-064BF2CF5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10EE70-D246-B2E9-6DFC-70E7F5396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BD2480D-1831-C423-97A8-CCAB667A1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DA091A-C8D4-38D5-C5E3-5D3749619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13CC110-33BB-645D-92EF-A5AF9D2C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161E89-43BB-4726-CCDC-C7342D30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6D8D1CA-0D7D-0A0E-1CCF-4F69EC60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8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4BC9D-69C4-3C39-381D-AAD0D05C8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A191C2-BADB-FDD0-6919-7503DC3B1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71AD90-0600-13EC-9256-1FF15D6BD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FA4C44-4817-27E2-654F-C4896F8F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8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3EA6B0-7CCA-4A22-113F-1A07463B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24A909-8684-3BE5-B371-05A57E25D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2A5122-14AC-BCF7-C140-F67296CB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E9AFC-E839-C24C-16BC-9843AAC4E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B613C3-C074-1FD8-E0C7-5143C3D84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C702A5-D57F-77F4-F56A-BB1B8787F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88BDC9-F084-0139-65B7-13D1073D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76A62-FBA5-405F-39E4-F20FDA666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9E8AD9-3333-1F0A-2A94-7C403D59C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2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BAE83-1330-C9B3-6861-4D49FBC38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58867A6-CCCC-B295-1478-0DB82D8F3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56D271-4BC5-6CEF-856D-748A57D4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CEB303-EDA6-0E1B-A8C0-B933277E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C3FC46-9E1D-0CDE-5D13-DE86D088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19FA33-4E85-7C93-6D80-041141C35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95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23C152-8FE6-D058-F500-DB1EBB4D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38739A4-ABE2-5A6B-6D80-ADEC41F7F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4E7B6C-A913-6681-4D27-3BAB1262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15F7BC-8D3D-0D9D-A8A6-BB19C80B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E11E89-D79B-1130-3EC6-3BEADB6E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2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565AC93-D90C-1967-91E3-49A7A77F4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EF03B9-EAE2-4A41-F4CA-2AE3569A1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6C144-7B20-C60B-CC64-DDFFDEB2A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FE153A-FEF5-115D-414D-FE957688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C3ABA-568B-E912-81D6-70B33FB70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37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BFC9D51-87C3-737B-521D-D91023C3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85E850-E06F-76AE-B4B8-2732FA766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6383B-D391-EE17-DF24-859A745AA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725ECE-6B68-4701-B055-A318E9257A22}" type="datetimeFigureOut">
              <a:rPr lang="fr-FR" smtClean="0"/>
              <a:t>26/12/2024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34BF7-BD2D-E8B3-1E5E-906F81ADB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524CA-1FF5-D81A-CE14-B7B694491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7A9BAC-0F55-460F-9BEB-0423743CD7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4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F012123-780A-C7D3-6F8D-F60FAF8BAA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1" y="0"/>
            <a:ext cx="11201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3D89DFF-6554-C3EB-91C3-4F4B3E752969}"/>
              </a:ext>
            </a:extLst>
          </p:cNvPr>
          <p:cNvSpPr txBox="1"/>
          <p:nvPr/>
        </p:nvSpPr>
        <p:spPr>
          <a:xfrm>
            <a:off x="3173506" y="22098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Valençay Val De Loire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001A6F-5765-BB08-B124-A17184D6340C}"/>
              </a:ext>
            </a:extLst>
          </p:cNvPr>
          <p:cNvSpPr/>
          <p:nvPr/>
        </p:nvSpPr>
        <p:spPr>
          <a:xfrm>
            <a:off x="8277318" y="5979085"/>
            <a:ext cx="3098203" cy="85523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032349-30E1-6EC0-CACC-E3008DC3537B}"/>
              </a:ext>
            </a:extLst>
          </p:cNvPr>
          <p:cNvSpPr txBox="1"/>
          <p:nvPr/>
        </p:nvSpPr>
        <p:spPr>
          <a:xfrm>
            <a:off x="8438683" y="6027003"/>
            <a:ext cx="2936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Droit PPS 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40662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  <p:sndAc>
          <p:stSnd loop="1">
            <p:snd r:embed="rId2" name="Lully - Fanfare pour le Carrousel Royal.wav"/>
          </p:stSnd>
        </p:sndAc>
      </p:transition>
    </mc:Choice>
    <mc:Fallback xmlns="">
      <p:transition spd="slow">
        <p:fade/>
        <p:sndAc>
          <p:stSnd loop="1">
            <p:snd r:embed="rId4" name="Lully - Fanfare pour le Carrousel Roya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1CFEE-104D-88D1-207A-FCEE45CA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10AFD8-E27B-43B6-4812-AB4D8733B9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Le château de Valençay se trouve à Valençay (Indre). De 1451 à 1747, il est la propriété de la famille d'Estampes puis du prince de Talleyrand, à partir de 1803.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Bien que situé dans le Berry, sa construction l'apparente aux châteaux de la Loire, en particulier au château de Chambord.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Le parc est inscrit au titre des monuments historiques depuis le 25 mars 1992. Le château ainsi que divers éléments du domaine sont classés au titre des monuments historiques depuis le 8 mars 20112. La totalité du pavillon dit de la Garenne et de ses dépendances sont inscrits par arrêté du 8 août 20133.</a:t>
            </a:r>
          </a:p>
        </p:txBody>
      </p:sp>
    </p:spTree>
    <p:extLst>
      <p:ext uri="{BB962C8B-B14F-4D97-AF65-F5344CB8AC3E}">
        <p14:creationId xmlns:p14="http://schemas.microsoft.com/office/powerpoint/2010/main" val="24895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D61AB6-F0B2-D2B9-4752-DA8B015D7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rideau&#10;&#10;Description générée automatiquement">
            <a:extLst>
              <a:ext uri="{FF2B5EF4-FFF2-40B4-BE49-F238E27FC236}">
                <a16:creationId xmlns:a16="http://schemas.microsoft.com/office/drawing/2014/main" id="{D613C9D8-64A8-1F47-8043-823320F204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624" y="189000"/>
            <a:ext cx="4305645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0DD016-CD5B-5097-7C51-2A5404F998B3}"/>
              </a:ext>
            </a:extLst>
          </p:cNvPr>
          <p:cNvSpPr txBox="1"/>
          <p:nvPr/>
        </p:nvSpPr>
        <p:spPr>
          <a:xfrm>
            <a:off x="8166269" y="3429000"/>
            <a:ext cx="35057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La chambre de Madame de Staël.</a:t>
            </a:r>
          </a:p>
        </p:txBody>
      </p:sp>
    </p:spTree>
    <p:extLst>
      <p:ext uri="{BB962C8B-B14F-4D97-AF65-F5344CB8AC3E}">
        <p14:creationId xmlns:p14="http://schemas.microsoft.com/office/powerpoint/2010/main" val="20833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D83AEA-0315-56D0-2590-F45FCF4C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chaise&#10;&#10;Description générée automatiquement">
            <a:extLst>
              <a:ext uri="{FF2B5EF4-FFF2-40B4-BE49-F238E27FC236}">
                <a16:creationId xmlns:a16="http://schemas.microsoft.com/office/drawing/2014/main" id="{E09F18DD-269E-775A-7CE4-93B1EAED3D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000CA2-F28C-6309-B709-A289AF640031}"/>
              </a:ext>
            </a:extLst>
          </p:cNvPr>
          <p:cNvSpPr txBox="1"/>
          <p:nvPr/>
        </p:nvSpPr>
        <p:spPr>
          <a:xfrm>
            <a:off x="3969572" y="5507916"/>
            <a:ext cx="7637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chambre du roi d'Espagne.</a:t>
            </a:r>
          </a:p>
        </p:txBody>
      </p:sp>
    </p:spTree>
    <p:extLst>
      <p:ext uri="{BB962C8B-B14F-4D97-AF65-F5344CB8AC3E}">
        <p14:creationId xmlns:p14="http://schemas.microsoft.com/office/powerpoint/2010/main" val="2552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A11C4B-FA5F-3B11-57B7-8BD9B56A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homme&#10;&#10;Description générée automatiquement">
            <a:extLst>
              <a:ext uri="{FF2B5EF4-FFF2-40B4-BE49-F238E27FC236}">
                <a16:creationId xmlns:a16="http://schemas.microsoft.com/office/drawing/2014/main" id="{0DD0CE9A-79FE-4A63-05BD-9C7A7837E1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149" y="189000"/>
            <a:ext cx="427370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797D65-E54A-4709-3374-006D26F34E07}"/>
              </a:ext>
            </a:extLst>
          </p:cNvPr>
          <p:cNvSpPr txBox="1"/>
          <p:nvPr/>
        </p:nvSpPr>
        <p:spPr>
          <a:xfrm>
            <a:off x="635036" y="3429000"/>
            <a:ext cx="33241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Photographie du duc de Talleyrand, prince de Sagan en 1910.</a:t>
            </a:r>
          </a:p>
        </p:txBody>
      </p:sp>
    </p:spTree>
    <p:extLst>
      <p:ext uri="{BB962C8B-B14F-4D97-AF65-F5344CB8AC3E}">
        <p14:creationId xmlns:p14="http://schemas.microsoft.com/office/powerpoint/2010/main" val="390416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E665D5-2E6D-A4D7-F221-B40BAFEA3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Description générée automatiquement">
            <a:extLst>
              <a:ext uri="{FF2B5EF4-FFF2-40B4-BE49-F238E27FC236}">
                <a16:creationId xmlns:a16="http://schemas.microsoft.com/office/drawing/2014/main" id="{2C56885F-E002-111F-4AEA-8EAF32930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02C84C-3881-3711-4339-F92E44E35F84}"/>
              </a:ext>
            </a:extLst>
          </p:cNvPr>
          <p:cNvSpPr txBox="1"/>
          <p:nvPr/>
        </p:nvSpPr>
        <p:spPr>
          <a:xfrm>
            <a:off x="2865120" y="5249732"/>
            <a:ext cx="932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du château, avec des œuvres exposées.</a:t>
            </a:r>
          </a:p>
        </p:txBody>
      </p:sp>
    </p:spTree>
    <p:extLst>
      <p:ext uri="{BB962C8B-B14F-4D97-AF65-F5344CB8AC3E}">
        <p14:creationId xmlns:p14="http://schemas.microsoft.com/office/powerpoint/2010/main" val="404470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5E4F-DE3F-A6CF-9BEE-9083E18C6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bâtiment, ciel&#10;&#10;Description générée automatiquement">
            <a:extLst>
              <a:ext uri="{FF2B5EF4-FFF2-40B4-BE49-F238E27FC236}">
                <a16:creationId xmlns:a16="http://schemas.microsoft.com/office/drawing/2014/main" id="{4A0DFD4D-B5C4-3E4F-20C0-894063F8F5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340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FD4FFF-BBA6-EB59-3E1C-2C2287FEF061}"/>
              </a:ext>
            </a:extLst>
          </p:cNvPr>
          <p:cNvSpPr txBox="1"/>
          <p:nvPr/>
        </p:nvSpPr>
        <p:spPr>
          <a:xfrm>
            <a:off x="3636084" y="5378671"/>
            <a:ext cx="9453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Tour d'angle du château de Valençay.</a:t>
            </a:r>
          </a:p>
        </p:txBody>
      </p:sp>
    </p:spTree>
    <p:extLst>
      <p:ext uri="{BB962C8B-B14F-4D97-AF65-F5344CB8AC3E}">
        <p14:creationId xmlns:p14="http://schemas.microsoft.com/office/powerpoint/2010/main" val="133177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23D9-DCAC-A061-DD63-DDE37A211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lante, herbe&#10;&#10;Description générée automatiquement">
            <a:extLst>
              <a:ext uri="{FF2B5EF4-FFF2-40B4-BE49-F238E27FC236}">
                <a16:creationId xmlns:a16="http://schemas.microsoft.com/office/drawing/2014/main" id="{53A166CF-1DF2-2ED8-1A1D-0C3E1B09F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907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E11B3-3BF5-94C3-7B82-F5962139BDAC}"/>
              </a:ext>
            </a:extLst>
          </p:cNvPr>
          <p:cNvSpPr txBox="1"/>
          <p:nvPr/>
        </p:nvSpPr>
        <p:spPr>
          <a:xfrm>
            <a:off x="4383556" y="5284005"/>
            <a:ext cx="3617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Valençay, tour Sud</a:t>
            </a:r>
          </a:p>
        </p:txBody>
      </p:sp>
    </p:spTree>
    <p:extLst>
      <p:ext uri="{BB962C8B-B14F-4D97-AF65-F5344CB8AC3E}">
        <p14:creationId xmlns:p14="http://schemas.microsoft.com/office/powerpoint/2010/main" val="428247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E798C6-9E2B-1C94-9200-56BE47F28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ciel&#10;&#10;Description générée automatiquement">
            <a:extLst>
              <a:ext uri="{FF2B5EF4-FFF2-40B4-BE49-F238E27FC236}">
                <a16:creationId xmlns:a16="http://schemas.microsoft.com/office/drawing/2014/main" id="{F2163920-C5F5-C45D-AE48-E799512DCB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7701B-E6D7-7FC6-D66A-6EB157C90E99}"/>
              </a:ext>
            </a:extLst>
          </p:cNvPr>
          <p:cNvSpPr txBox="1"/>
          <p:nvPr/>
        </p:nvSpPr>
        <p:spPr>
          <a:xfrm>
            <a:off x="4825609" y="5284005"/>
            <a:ext cx="34303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 (pavillon d'entrée)</a:t>
            </a:r>
          </a:p>
        </p:txBody>
      </p:sp>
    </p:spTree>
    <p:extLst>
      <p:ext uri="{BB962C8B-B14F-4D97-AF65-F5344CB8AC3E}">
        <p14:creationId xmlns:p14="http://schemas.microsoft.com/office/powerpoint/2010/main" val="80359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970E9-E9F1-42C3-5C6B-21DCC1FE7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777D69FC-3733-5AE3-FE13-50B38F1DA1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515" y="189000"/>
            <a:ext cx="432000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249729-23FD-1267-48D6-502C3751FB15}"/>
              </a:ext>
            </a:extLst>
          </p:cNvPr>
          <p:cNvSpPr txBox="1"/>
          <p:nvPr/>
        </p:nvSpPr>
        <p:spPr>
          <a:xfrm>
            <a:off x="4509247" y="5284005"/>
            <a:ext cx="31735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Valençay, pavillon d'entrée</a:t>
            </a:r>
          </a:p>
        </p:txBody>
      </p:sp>
    </p:spTree>
    <p:extLst>
      <p:ext uri="{BB962C8B-B14F-4D97-AF65-F5344CB8AC3E}">
        <p14:creationId xmlns:p14="http://schemas.microsoft.com/office/powerpoint/2010/main" val="19249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A7B683-A6FA-7E92-573D-CEF9311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5272941F-2157-178A-C4C8-B8DE569FA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6" y="279000"/>
            <a:ext cx="95094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10E006-E091-42A3-EAFF-F6A3126F5922}"/>
              </a:ext>
            </a:extLst>
          </p:cNvPr>
          <p:cNvSpPr txBox="1"/>
          <p:nvPr/>
        </p:nvSpPr>
        <p:spPr>
          <a:xfrm>
            <a:off x="1549102" y="5606367"/>
            <a:ext cx="995082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Face d'entrée du Château de </a:t>
            </a:r>
            <a:r>
              <a:rPr lang="fr-FR" sz="2400" b="1" dirty="0" err="1">
                <a:solidFill>
                  <a:srgbClr val="FFFF00"/>
                </a:solidFill>
              </a:rPr>
              <a:t>Valencay</a:t>
            </a:r>
            <a:r>
              <a:rPr lang="fr-FR" sz="2400" b="1" dirty="0">
                <a:solidFill>
                  <a:srgbClr val="FFFF00"/>
                </a:solidFill>
              </a:rPr>
              <a:t> et ses jardins en Août 2020.</a:t>
            </a:r>
          </a:p>
        </p:txBody>
      </p:sp>
    </p:spTree>
    <p:extLst>
      <p:ext uri="{BB962C8B-B14F-4D97-AF65-F5344CB8AC3E}">
        <p14:creationId xmlns:p14="http://schemas.microsoft.com/office/powerpoint/2010/main" val="245531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A90DB9-0B60-54AC-06EE-B16CD0C87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A49429BA-766B-E43B-B57D-13B34568AF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278702"/>
            <a:ext cx="5832000" cy="30550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ABD4B7-AA9A-E970-8927-BA97A105D940}"/>
              </a:ext>
            </a:extLst>
          </p:cNvPr>
          <p:cNvSpPr txBox="1"/>
          <p:nvPr/>
        </p:nvSpPr>
        <p:spPr>
          <a:xfrm>
            <a:off x="4227756" y="4258936"/>
            <a:ext cx="4604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</a:t>
            </a:r>
          </a:p>
        </p:txBody>
      </p:sp>
      <p:pic>
        <p:nvPicPr>
          <p:cNvPr id="6" name="Image 5" descr="Une image contenant plein air, ciel, plante, herbe&#10;&#10;Description générée automatiquement">
            <a:extLst>
              <a:ext uri="{FF2B5EF4-FFF2-40B4-BE49-F238E27FC236}">
                <a16:creationId xmlns:a16="http://schemas.microsoft.com/office/drawing/2014/main" id="{DF6831E9-8F08-6324-A17E-6088EE7E1B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852" y="3564610"/>
            <a:ext cx="4641680" cy="3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758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E812A-8E19-03FC-3FE9-0FDA26947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leur&#10;&#10;Description générée automatiquement">
            <a:extLst>
              <a:ext uri="{FF2B5EF4-FFF2-40B4-BE49-F238E27FC236}">
                <a16:creationId xmlns:a16="http://schemas.microsoft.com/office/drawing/2014/main" id="{A3915AE3-1B39-F454-2CD2-3295D0A58E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215" y="236668"/>
            <a:ext cx="4932000" cy="334389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bougie, mur, table&#10;&#10;Description générée automatiquement">
            <a:extLst>
              <a:ext uri="{FF2B5EF4-FFF2-40B4-BE49-F238E27FC236}">
                <a16:creationId xmlns:a16="http://schemas.microsoft.com/office/drawing/2014/main" id="{D16BAB22-28F5-0A13-93CE-EE1C0F677D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07" y="3754419"/>
            <a:ext cx="4320000" cy="288144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63AC28-5F19-37E0-DE33-2FA931BAAB83}"/>
              </a:ext>
            </a:extLst>
          </p:cNvPr>
          <p:cNvSpPr txBox="1"/>
          <p:nvPr/>
        </p:nvSpPr>
        <p:spPr>
          <a:xfrm>
            <a:off x="1667436" y="2872748"/>
            <a:ext cx="493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de Valençay lui-même</a:t>
            </a:r>
          </a:p>
        </p:txBody>
      </p:sp>
    </p:spTree>
    <p:extLst>
      <p:ext uri="{BB962C8B-B14F-4D97-AF65-F5344CB8AC3E}">
        <p14:creationId xmlns:p14="http://schemas.microsoft.com/office/powerpoint/2010/main" val="353709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E2615-F1BF-0CC8-3885-D1DC4151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nappe de table, vaisselle&#10;&#10;Description générée automatiquement">
            <a:extLst>
              <a:ext uri="{FF2B5EF4-FFF2-40B4-BE49-F238E27FC236}">
                <a16:creationId xmlns:a16="http://schemas.microsoft.com/office/drawing/2014/main" id="{EE2FFDA9-FFF6-7E7B-5554-FDDA828F26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096" y="204395"/>
            <a:ext cx="4572000" cy="304952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meubles, sol&#10;&#10;Description générée automatiquement">
            <a:extLst>
              <a:ext uri="{FF2B5EF4-FFF2-40B4-BE49-F238E27FC236}">
                <a16:creationId xmlns:a16="http://schemas.microsoft.com/office/drawing/2014/main" id="{5E3FA17E-A99D-FDE4-11F5-6A35881D0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2611" y="3667820"/>
            <a:ext cx="6516000" cy="3010392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220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2459DB-4D3A-A6D4-B193-546F25CB7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25633DEE-7EBB-EF8C-E402-57365969F9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041" y="242796"/>
            <a:ext cx="4027110" cy="45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ortrait, Visage humain, habits, personne&#10;&#10;Description générée automatiquement">
            <a:extLst>
              <a:ext uri="{FF2B5EF4-FFF2-40B4-BE49-F238E27FC236}">
                <a16:creationId xmlns:a16="http://schemas.microsoft.com/office/drawing/2014/main" id="{645F4448-7DAF-9992-06BB-30D4C17C4B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19" y="2317695"/>
            <a:ext cx="3492000" cy="431724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916FEA-CCB4-11F5-1FD1-4B478BE5D931}"/>
              </a:ext>
            </a:extLst>
          </p:cNvPr>
          <p:cNvSpPr txBox="1"/>
          <p:nvPr/>
        </p:nvSpPr>
        <p:spPr>
          <a:xfrm>
            <a:off x="86061" y="1856030"/>
            <a:ext cx="4141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Prince de Talleyrand. </a:t>
            </a:r>
          </a:p>
        </p:txBody>
      </p:sp>
    </p:spTree>
    <p:extLst>
      <p:ext uri="{BB962C8B-B14F-4D97-AF65-F5344CB8AC3E}">
        <p14:creationId xmlns:p14="http://schemas.microsoft.com/office/powerpoint/2010/main" val="42350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36C0D-A323-B991-ED79-7A2BC0D7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meubles, mur, décoration d’intérieur&#10;&#10;Description générée automatiquement">
            <a:extLst>
              <a:ext uri="{FF2B5EF4-FFF2-40B4-BE49-F238E27FC236}">
                <a16:creationId xmlns:a16="http://schemas.microsoft.com/office/drawing/2014/main" id="{1200CCE2-344B-D28B-DA0E-2CD945312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54" y="204431"/>
            <a:ext cx="3708000" cy="404507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E0A8EE-FCAD-2A95-AC5F-0695FCF909A5}"/>
              </a:ext>
            </a:extLst>
          </p:cNvPr>
          <p:cNvSpPr txBox="1"/>
          <p:nvPr/>
        </p:nvSpPr>
        <p:spPr>
          <a:xfrm>
            <a:off x="53788" y="4249503"/>
            <a:ext cx="4405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bureau offert par Napoléon à Talleyrand et visible au château de Valençay</a:t>
            </a:r>
          </a:p>
        </p:txBody>
      </p:sp>
      <p:pic>
        <p:nvPicPr>
          <p:cNvPr id="3" name="Image 2" descr="Une image contenant plein air, arbre, eau, statue&#10;&#10;Description générée automatiquement">
            <a:extLst>
              <a:ext uri="{FF2B5EF4-FFF2-40B4-BE49-F238E27FC236}">
                <a16:creationId xmlns:a16="http://schemas.microsoft.com/office/drawing/2014/main" id="{E8D2BCF2-3496-C6D8-340B-D433317153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725" y="4593426"/>
            <a:ext cx="3121152" cy="208178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F4CF0D-0D78-0A5C-5539-41AD70155C07}"/>
              </a:ext>
            </a:extLst>
          </p:cNvPr>
          <p:cNvSpPr txBox="1"/>
          <p:nvPr/>
        </p:nvSpPr>
        <p:spPr>
          <a:xfrm>
            <a:off x="7304442" y="4018670"/>
            <a:ext cx="5288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Du Château De Valençay</a:t>
            </a:r>
          </a:p>
        </p:txBody>
      </p:sp>
    </p:spTree>
    <p:extLst>
      <p:ext uri="{BB962C8B-B14F-4D97-AF65-F5344CB8AC3E}">
        <p14:creationId xmlns:p14="http://schemas.microsoft.com/office/powerpoint/2010/main" val="183334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0BF542-9FBB-3005-9C48-1EC6D7BFF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herbe, arbre&#10;&#10;Description générée automatiquement">
            <a:extLst>
              <a:ext uri="{FF2B5EF4-FFF2-40B4-BE49-F238E27FC236}">
                <a16:creationId xmlns:a16="http://schemas.microsoft.com/office/drawing/2014/main" id="{2027816C-35A1-BAB8-3223-7939DE041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2" y="209718"/>
            <a:ext cx="4572000" cy="305842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5F212E6F-0915-150A-D7A2-F06EB7219E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296" y="3711420"/>
            <a:ext cx="4320000" cy="295638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F13A10-1892-8528-25E2-002BB6AABF21}"/>
              </a:ext>
            </a:extLst>
          </p:cNvPr>
          <p:cNvSpPr txBox="1"/>
          <p:nvPr/>
        </p:nvSpPr>
        <p:spPr>
          <a:xfrm>
            <a:off x="1165412" y="4345176"/>
            <a:ext cx="695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DU Château De </a:t>
            </a:r>
            <a:r>
              <a:rPr lang="fr-FR" sz="2400" b="1" dirty="0" err="1"/>
              <a:t>Valançay</a:t>
            </a:r>
            <a:r>
              <a:rPr lang="fr-FR" sz="2400" b="1" dirty="0"/>
              <a:t> 1Et  2</a:t>
            </a:r>
          </a:p>
        </p:txBody>
      </p:sp>
    </p:spTree>
    <p:extLst>
      <p:ext uri="{BB962C8B-B14F-4D97-AF65-F5344CB8AC3E}">
        <p14:creationId xmlns:p14="http://schemas.microsoft.com/office/powerpoint/2010/main" val="125517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D89CD3-3BBB-8759-E7A6-3519385A3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ciel&#10;&#10;Description générée automatiquement">
            <a:extLst>
              <a:ext uri="{FF2B5EF4-FFF2-40B4-BE49-F238E27FC236}">
                <a16:creationId xmlns:a16="http://schemas.microsoft.com/office/drawing/2014/main" id="{628905A8-EFC2-8EA4-9252-656CB6610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6156" y="220980"/>
            <a:ext cx="3960000" cy="297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chevreuil, faune, plein air&#10;&#10;Description générée automatiquement">
            <a:extLst>
              <a:ext uri="{FF2B5EF4-FFF2-40B4-BE49-F238E27FC236}">
                <a16:creationId xmlns:a16="http://schemas.microsoft.com/office/drawing/2014/main" id="{A82F3DE2-2149-8E9A-4D9D-37F56EE584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60" y="3732984"/>
            <a:ext cx="4428000" cy="29531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56FF76-F450-FFB8-694C-9DA7BA10E30B}"/>
              </a:ext>
            </a:extLst>
          </p:cNvPr>
          <p:cNvSpPr txBox="1"/>
          <p:nvPr/>
        </p:nvSpPr>
        <p:spPr>
          <a:xfrm>
            <a:off x="1054249" y="3271319"/>
            <a:ext cx="562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parc aux daims</a:t>
            </a:r>
          </a:p>
        </p:txBody>
      </p:sp>
    </p:spTree>
    <p:extLst>
      <p:ext uri="{BB962C8B-B14F-4D97-AF65-F5344CB8AC3E}">
        <p14:creationId xmlns:p14="http://schemas.microsoft.com/office/powerpoint/2010/main" val="17969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2DFA4-07D4-99A0-201A-734A81B6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C30F65-1F2F-84F3-0734-373E1975C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72" y="225989"/>
            <a:ext cx="4536000" cy="30251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1192D31D-1026-B522-F4A5-FE0DD96F0F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7614" y="3688276"/>
            <a:ext cx="6156000" cy="30298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33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11E469-27D7-7F0F-26A8-A1A4380D9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mur, maison&#10;&#10;Description générée automatiquement">
            <a:extLst>
              <a:ext uri="{FF2B5EF4-FFF2-40B4-BE49-F238E27FC236}">
                <a16:creationId xmlns:a16="http://schemas.microsoft.com/office/drawing/2014/main" id="{BDBFA421-E9DF-694A-ED1E-02DDF60B4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" y="266252"/>
            <a:ext cx="6264000" cy="30067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intérieur, bâtiment, mur, abandonné&#10;&#10;Description générée automatiquement">
            <a:extLst>
              <a:ext uri="{FF2B5EF4-FFF2-40B4-BE49-F238E27FC236}">
                <a16:creationId xmlns:a16="http://schemas.microsoft.com/office/drawing/2014/main" id="{10EECEC5-63E6-7A2C-F07D-A00F6AEFB6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6405" y="3912807"/>
            <a:ext cx="5796000" cy="278232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47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FBAE00-F75F-2696-5547-730E3CD2F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ène, décoration d’intérieur&#10;&#10;Description générée automatiquement">
            <a:extLst>
              <a:ext uri="{FF2B5EF4-FFF2-40B4-BE49-F238E27FC236}">
                <a16:creationId xmlns:a16="http://schemas.microsoft.com/office/drawing/2014/main" id="{87B8522B-2A3F-AA46-C870-2D940027F8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33" y="251627"/>
            <a:ext cx="6149458" cy="29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BFB1D8E0-465A-C238-A2BC-03185F4766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943" y="3593055"/>
            <a:ext cx="4896000" cy="3035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7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8783B-1976-41B4-E538-28BAF8E09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arbre&#10;&#10;Description générée automatiquement">
            <a:extLst>
              <a:ext uri="{FF2B5EF4-FFF2-40B4-BE49-F238E27FC236}">
                <a16:creationId xmlns:a16="http://schemas.microsoft.com/office/drawing/2014/main" id="{D451A886-F5A0-2444-10E0-7A29384E51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07" y="213935"/>
            <a:ext cx="4500000" cy="3009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décoration d’intérieur, mur, vivre&#10;&#10;Description générée automatiquement">
            <a:extLst>
              <a:ext uri="{FF2B5EF4-FFF2-40B4-BE49-F238E27FC236}">
                <a16:creationId xmlns:a16="http://schemas.microsoft.com/office/drawing/2014/main" id="{738D90CD-4DB3-3134-27FF-D63CA094BD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792" y="3539989"/>
            <a:ext cx="4680000" cy="31180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7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010348-C616-62C7-B8DA-171D583CE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strument de musique, intérieur, piano&#10;&#10;Description générée automatiquement">
            <a:extLst>
              <a:ext uri="{FF2B5EF4-FFF2-40B4-BE49-F238E27FC236}">
                <a16:creationId xmlns:a16="http://schemas.microsoft.com/office/drawing/2014/main" id="{05ADC8D0-228C-CCFD-C996-A342E44DD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22" y="3626052"/>
            <a:ext cx="4572000" cy="304609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meubles, bâtiment&#10;&#10;Description générée automatiquement">
            <a:extLst>
              <a:ext uri="{FF2B5EF4-FFF2-40B4-BE49-F238E27FC236}">
                <a16:creationId xmlns:a16="http://schemas.microsoft.com/office/drawing/2014/main" id="{8F90DF2D-592A-CF0F-3309-ECB821843C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3519" y="157872"/>
            <a:ext cx="4716000" cy="31420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17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11CDE-2808-6E46-FF23-4B22019E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clairage, brique&#10;&#10;Description générée automatiquement">
            <a:extLst>
              <a:ext uri="{FF2B5EF4-FFF2-40B4-BE49-F238E27FC236}">
                <a16:creationId xmlns:a16="http://schemas.microsoft.com/office/drawing/2014/main" id="{D06EAA05-6A66-4477-D2FC-3C0364386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7488" y="1324721"/>
            <a:ext cx="2988000" cy="440219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8C46BEF5-1F44-BE80-31D5-0D5150ECD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8095" y="1819611"/>
            <a:ext cx="4572000" cy="305181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489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A3B68-15B2-E628-948A-82CB0F2BA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Description générée automatiquement">
            <a:extLst>
              <a:ext uri="{FF2B5EF4-FFF2-40B4-BE49-F238E27FC236}">
                <a16:creationId xmlns:a16="http://schemas.microsoft.com/office/drawing/2014/main" id="{BBBAC268-A506-54EA-204B-53A92912E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72" y="279161"/>
            <a:ext cx="4876800" cy="270662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plante, statue&#10;&#10;Description générée automatiquement">
            <a:extLst>
              <a:ext uri="{FF2B5EF4-FFF2-40B4-BE49-F238E27FC236}">
                <a16:creationId xmlns:a16="http://schemas.microsoft.com/office/drawing/2014/main" id="{692EE669-D8A9-C8EC-C8A2-EC9D01D9A9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975" y="3515061"/>
            <a:ext cx="4752000" cy="3088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0FCFFE-2422-BDB5-7942-96EA13C769D0}"/>
              </a:ext>
            </a:extLst>
          </p:cNvPr>
          <p:cNvSpPr txBox="1"/>
          <p:nvPr/>
        </p:nvSpPr>
        <p:spPr>
          <a:xfrm>
            <a:off x="7003230" y="2754952"/>
            <a:ext cx="487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ville de Valençay à Suivre</a:t>
            </a:r>
          </a:p>
        </p:txBody>
      </p:sp>
    </p:spTree>
    <p:extLst>
      <p:ext uri="{BB962C8B-B14F-4D97-AF65-F5344CB8AC3E}">
        <p14:creationId xmlns:p14="http://schemas.microsoft.com/office/powerpoint/2010/main" val="388817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24291-4CD5-5F90-D1CF-418A4F5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414489D3-B242-CDE5-990E-C50057DFFA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68" y="312699"/>
            <a:ext cx="4392000" cy="29261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eubles, mur, fenêtre&#10;&#10;Description générée automatiquement">
            <a:extLst>
              <a:ext uri="{FF2B5EF4-FFF2-40B4-BE49-F238E27FC236}">
                <a16:creationId xmlns:a16="http://schemas.microsoft.com/office/drawing/2014/main" id="{30B18B29-9C1E-FE76-C069-4E51C55B86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57" y="3604537"/>
            <a:ext cx="4536000" cy="30221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78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E62052-CF18-813B-969A-29573A12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herbe&#10;&#10;Description générée automatiquement">
            <a:extLst>
              <a:ext uri="{FF2B5EF4-FFF2-40B4-BE49-F238E27FC236}">
                <a16:creationId xmlns:a16="http://schemas.microsoft.com/office/drawing/2014/main" id="{3E4B16A8-66A1-8EA0-2661-123918467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82" y="215154"/>
            <a:ext cx="4104000" cy="307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7587165-D45B-AF30-D7B3-45010D8601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" y="3593054"/>
            <a:ext cx="4068000" cy="305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00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752DB7-810C-AD8F-8953-501C3889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, Véhicule terrestre&#10;&#10;Description générée automatiquement">
            <a:extLst>
              <a:ext uri="{FF2B5EF4-FFF2-40B4-BE49-F238E27FC236}">
                <a16:creationId xmlns:a16="http://schemas.microsoft.com/office/drawing/2014/main" id="{50735D3A-8FD5-9358-82FA-02A32F4997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4" y="212283"/>
            <a:ext cx="5292000" cy="295129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9F2E3225-9D68-0898-A63B-1574D38135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7468" y="3722145"/>
            <a:ext cx="5292000" cy="29767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5380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7F6C96-6CC6-2CEC-0FEB-B73BE37EA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texte&#10;&#10;Description générée automatiquement">
            <a:extLst>
              <a:ext uri="{FF2B5EF4-FFF2-40B4-BE49-F238E27FC236}">
                <a16:creationId xmlns:a16="http://schemas.microsoft.com/office/drawing/2014/main" id="{0E2056AC-C735-8A74-7B9F-1B058DF23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29" y="236668"/>
            <a:ext cx="5292000" cy="2976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0F5FC902-B02D-185E-40B8-4D83CE1BE5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318" y="3797449"/>
            <a:ext cx="5148000" cy="2895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318C4B-3C30-08E6-3E47-B57EFD27EDB5}"/>
              </a:ext>
            </a:extLst>
          </p:cNvPr>
          <p:cNvSpPr txBox="1"/>
          <p:nvPr/>
        </p:nvSpPr>
        <p:spPr>
          <a:xfrm>
            <a:off x="7193280" y="399163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Proposé Par 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43287F3-1B40-C570-B90D-F2CEC592B325}"/>
              </a:ext>
            </a:extLst>
          </p:cNvPr>
          <p:cNvSpPr txBox="1"/>
          <p:nvPr/>
        </p:nvSpPr>
        <p:spPr>
          <a:xfrm>
            <a:off x="6723996" y="1503700"/>
            <a:ext cx="4846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359662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261</Words>
  <Application>Microsoft Office PowerPoint</Application>
  <PresentationFormat>Grand écran</PresentationFormat>
  <Paragraphs>44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2024-12-16T06:24:40Z</dcterms:created>
  <dcterms:modified xsi:type="dcterms:W3CDTF">2024-12-26T07:08:05Z</dcterms:modified>
</cp:coreProperties>
</file>