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52" r:id="rId2"/>
    <p:sldId id="343" r:id="rId3"/>
    <p:sldId id="351" r:id="rId4"/>
    <p:sldId id="338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/jjwzsRw0n0q1iNGJv2J2w==" hashData="dJqmKBPuQ014sq1Igb7uEYjR7f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0000"/>
    <a:srgbClr val="FF0000"/>
    <a:srgbClr val="FF61FF"/>
    <a:srgbClr val="D66B00"/>
    <a:srgbClr val="8F45C7"/>
    <a:srgbClr val="FFCE85"/>
    <a:srgbClr val="9A7500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985" autoAdjust="0"/>
    <p:restoredTop sz="94660"/>
  </p:normalViewPr>
  <p:slideViewPr>
    <p:cSldViewPr>
      <p:cViewPr>
        <p:scale>
          <a:sx n="76" d="100"/>
          <a:sy n="76" d="100"/>
        </p:scale>
        <p:origin x="-1248" y="-35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BBC6E50-EDE0-473F-8099-D1DA5F40D5DE}" type="datetimeFigureOut">
              <a:rPr lang="fr-FR"/>
              <a:pPr>
                <a:defRPr/>
              </a:pPr>
              <a:t>15/01/2025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C0F1AB0-DC0E-4333-98EF-22A055AAD3F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6714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EE9FA04-1EF6-48B9-B7BF-9DB94D26C741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D7FFB4D-ADB3-4997-8CB1-38CCE7F9D80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9BA9E4F-4207-4902-BE90-D253C786B836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A4E8A27-A490-4170-95C8-B34AC7ED5B45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6B9D21-8D7B-46C8-B827-C9E107B3242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93407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6D37FE-52AE-48B7-A00C-8B8435B3B19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32706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7CB5C7-8EA7-4F5E-A4EA-7BF7F364955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64169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BD5489-BDA8-429B-9F6A-1BAA6C60274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087251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D9BEFB-0DB7-4BC5-8C5A-21E148E57FF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188656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ED21BD-CAA6-486A-9890-068FA90DACA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22154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96D99D-1FFD-4A91-8286-8B175829D86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205655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2C4FEE-909D-4130-BE25-98CF58EEA74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15404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211954-2567-4694-A1A8-D0418AA5CDE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60525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7DB6A8-8BBB-4F27-9268-D2008CF59D8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34003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50FA0F-C1EF-4F33-ACEE-903143F6887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8244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3000">
              <a:schemeClr val="bg2">
                <a:lumMod val="21000"/>
              </a:schemeClr>
            </a:gs>
            <a:gs pos="87000">
              <a:schemeClr val="accent4">
                <a:lumMod val="10000"/>
              </a:schemeClr>
            </a:gs>
            <a:gs pos="84000">
              <a:schemeClr val="tx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A201838-E748-465E-A847-5F10578D53B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13" Type="http://schemas.openxmlformats.org/officeDocument/2006/relationships/image" Target="../media/image5.png"/><Relationship Id="rId18" Type="http://schemas.openxmlformats.org/officeDocument/2006/relationships/image" Target="../media/image10.png"/><Relationship Id="rId3" Type="http://schemas.openxmlformats.org/officeDocument/2006/relationships/audio" Target="../media/audio3.wav"/><Relationship Id="rId21" Type="http://schemas.openxmlformats.org/officeDocument/2006/relationships/image" Target="../media/image13.jpeg"/><Relationship Id="rId7" Type="http://schemas.openxmlformats.org/officeDocument/2006/relationships/slideLayout" Target="../slideLayouts/slideLayout1.xml"/><Relationship Id="rId12" Type="http://schemas.openxmlformats.org/officeDocument/2006/relationships/image" Target="../media/image4.png"/><Relationship Id="rId17" Type="http://schemas.openxmlformats.org/officeDocument/2006/relationships/image" Target="../media/image9.jpeg"/><Relationship Id="rId2" Type="http://schemas.openxmlformats.org/officeDocument/2006/relationships/audio" Target="../media/audio2.wav"/><Relationship Id="rId16" Type="http://schemas.openxmlformats.org/officeDocument/2006/relationships/image" Target="../media/image8.png"/><Relationship Id="rId20" Type="http://schemas.openxmlformats.org/officeDocument/2006/relationships/image" Target="../media/image12.gif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3.png"/><Relationship Id="rId5" Type="http://schemas.openxmlformats.org/officeDocument/2006/relationships/audio" Target="../media/audio5.wav"/><Relationship Id="rId15" Type="http://schemas.openxmlformats.org/officeDocument/2006/relationships/image" Target="../media/image7.png"/><Relationship Id="rId10" Type="http://schemas.openxmlformats.org/officeDocument/2006/relationships/image" Target="../media/image2.gif"/><Relationship Id="rId19" Type="http://schemas.openxmlformats.org/officeDocument/2006/relationships/image" Target="../media/image11.gif"/><Relationship Id="rId4" Type="http://schemas.openxmlformats.org/officeDocument/2006/relationships/audio" Target="../media/audio4.wav"/><Relationship Id="rId9" Type="http://schemas.openxmlformats.org/officeDocument/2006/relationships/image" Target="../media/image1.png"/><Relationship Id="rId1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gif"/><Relationship Id="rId5" Type="http://schemas.openxmlformats.org/officeDocument/2006/relationships/image" Target="../media/image15.png"/><Relationship Id="rId4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1.gif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gif"/><Relationship Id="rId18" Type="http://schemas.openxmlformats.org/officeDocument/2006/relationships/image" Target="../media/image33.png"/><Relationship Id="rId26" Type="http://schemas.microsoft.com/office/2007/relationships/hdphoto" Target="../media/hdphoto4.wdp"/><Relationship Id="rId39" Type="http://schemas.openxmlformats.org/officeDocument/2006/relationships/image" Target="../media/image49.jpeg"/><Relationship Id="rId3" Type="http://schemas.openxmlformats.org/officeDocument/2006/relationships/image" Target="../media/image18.png"/><Relationship Id="rId21" Type="http://schemas.openxmlformats.org/officeDocument/2006/relationships/image" Target="../media/image35.png"/><Relationship Id="rId34" Type="http://schemas.openxmlformats.org/officeDocument/2006/relationships/image" Target="../media/image44.png"/><Relationship Id="rId42" Type="http://schemas.openxmlformats.org/officeDocument/2006/relationships/audio" Target="../media/audio8.wav"/><Relationship Id="rId47" Type="http://schemas.openxmlformats.org/officeDocument/2006/relationships/image" Target="../media/image53.jpeg"/><Relationship Id="rId50" Type="http://schemas.openxmlformats.org/officeDocument/2006/relationships/image" Target="../media/image55.gif"/><Relationship Id="rId7" Type="http://schemas.openxmlformats.org/officeDocument/2006/relationships/image" Target="../media/image22.gif"/><Relationship Id="rId12" Type="http://schemas.openxmlformats.org/officeDocument/2006/relationships/image" Target="../media/image27.png"/><Relationship Id="rId17" Type="http://schemas.openxmlformats.org/officeDocument/2006/relationships/image" Target="../media/image32.png"/><Relationship Id="rId25" Type="http://schemas.openxmlformats.org/officeDocument/2006/relationships/image" Target="../media/image37.png"/><Relationship Id="rId33" Type="http://schemas.openxmlformats.org/officeDocument/2006/relationships/image" Target="../media/image43.png"/><Relationship Id="rId38" Type="http://schemas.openxmlformats.org/officeDocument/2006/relationships/image" Target="../media/image48.png"/><Relationship Id="rId46" Type="http://schemas.openxmlformats.org/officeDocument/2006/relationships/audio" Target="../media/audio9.wav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31.png"/><Relationship Id="rId20" Type="http://schemas.microsoft.com/office/2007/relationships/hdphoto" Target="../media/hdphoto1.wdp"/><Relationship Id="rId29" Type="http://schemas.openxmlformats.org/officeDocument/2006/relationships/image" Target="../media/image40.png"/><Relationship Id="rId41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gif"/><Relationship Id="rId11" Type="http://schemas.openxmlformats.org/officeDocument/2006/relationships/image" Target="../media/image26.jpeg"/><Relationship Id="rId24" Type="http://schemas.microsoft.com/office/2007/relationships/hdphoto" Target="../media/hdphoto3.wdp"/><Relationship Id="rId32" Type="http://schemas.openxmlformats.org/officeDocument/2006/relationships/image" Target="../media/image42.png"/><Relationship Id="rId37" Type="http://schemas.openxmlformats.org/officeDocument/2006/relationships/image" Target="../media/image47.png"/><Relationship Id="rId40" Type="http://schemas.openxmlformats.org/officeDocument/2006/relationships/audio" Target="../media/audio7.wav"/><Relationship Id="rId45" Type="http://schemas.openxmlformats.org/officeDocument/2006/relationships/image" Target="../media/image52.jpeg"/><Relationship Id="rId5" Type="http://schemas.openxmlformats.org/officeDocument/2006/relationships/image" Target="../media/image20.png"/><Relationship Id="rId15" Type="http://schemas.openxmlformats.org/officeDocument/2006/relationships/image" Target="../media/image30.png"/><Relationship Id="rId23" Type="http://schemas.openxmlformats.org/officeDocument/2006/relationships/image" Target="../media/image36.png"/><Relationship Id="rId28" Type="http://schemas.openxmlformats.org/officeDocument/2006/relationships/image" Target="../media/image39.png"/><Relationship Id="rId36" Type="http://schemas.openxmlformats.org/officeDocument/2006/relationships/image" Target="../media/image46.png"/><Relationship Id="rId49" Type="http://schemas.openxmlformats.org/officeDocument/2006/relationships/image" Target="../media/image54.jpeg"/><Relationship Id="rId10" Type="http://schemas.openxmlformats.org/officeDocument/2006/relationships/image" Target="../media/image25.gif"/><Relationship Id="rId19" Type="http://schemas.openxmlformats.org/officeDocument/2006/relationships/image" Target="../media/image34.png"/><Relationship Id="rId31" Type="http://schemas.openxmlformats.org/officeDocument/2006/relationships/image" Target="../media/image41.gif"/><Relationship Id="rId44" Type="http://schemas.openxmlformats.org/officeDocument/2006/relationships/audio" Target="../media/audio1.wav"/><Relationship Id="rId52" Type="http://schemas.openxmlformats.org/officeDocument/2006/relationships/image" Target="../media/image57.png"/><Relationship Id="rId4" Type="http://schemas.openxmlformats.org/officeDocument/2006/relationships/image" Target="../media/image19.png"/><Relationship Id="rId9" Type="http://schemas.openxmlformats.org/officeDocument/2006/relationships/image" Target="../media/image24.gif"/><Relationship Id="rId14" Type="http://schemas.openxmlformats.org/officeDocument/2006/relationships/image" Target="../media/image29.png"/><Relationship Id="rId22" Type="http://schemas.microsoft.com/office/2007/relationships/hdphoto" Target="../media/hdphoto2.wdp"/><Relationship Id="rId27" Type="http://schemas.openxmlformats.org/officeDocument/2006/relationships/image" Target="../media/image38.png"/><Relationship Id="rId30" Type="http://schemas.microsoft.com/office/2007/relationships/hdphoto" Target="../media/hdphoto5.wdp"/><Relationship Id="rId35" Type="http://schemas.openxmlformats.org/officeDocument/2006/relationships/image" Target="../media/image45.png"/><Relationship Id="rId43" Type="http://schemas.openxmlformats.org/officeDocument/2006/relationships/image" Target="../media/image51.jpeg"/><Relationship Id="rId48" Type="http://schemas.openxmlformats.org/officeDocument/2006/relationships/image" Target="../media/image11.gif"/><Relationship Id="rId8" Type="http://schemas.openxmlformats.org/officeDocument/2006/relationships/image" Target="../media/image23.gif"/><Relationship Id="rId51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03 - parce que tu lui ressembles.wav">
            <a:hlinkClick r:id="" action="ppaction://media"/>
          </p:cNvPr>
          <p:cNvPicPr>
            <a:picLocks noRot="1" noChangeAspect="1"/>
          </p:cNvPicPr>
          <p:nvPr>
            <a:wavAudioFile r:embed="rId1" name="03 - parce que tu lui ressembles.wav"/>
          </p:nvPr>
        </p:nvPicPr>
        <p:blipFill>
          <a:blip r:embed="rId9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01 -3782.wav">
            <a:hlinkClick r:id="" action="ppaction://media"/>
          </p:cNvPr>
          <p:cNvPicPr>
            <a:picLocks noRot="1" noChangeAspect="1"/>
          </p:cNvPicPr>
          <p:nvPr>
            <a:wavAudioFile r:embed="rId2" name="01 - chariot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1 -3783.wav">
            <a:hlinkClick r:id="" action="ppaction://media"/>
          </p:cNvPr>
          <p:cNvPicPr>
            <a:picLocks noRot="1" noChangeAspect="1"/>
          </p:cNvPicPr>
          <p:nvPr>
            <a:wavAudioFile r:embed="rId3" name="01 - scoubidou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3 -3782.wav">
            <a:hlinkClick r:id="" action="ppaction://media"/>
          </p:cNvPr>
          <p:cNvPicPr>
            <a:picLocks noRot="1" noChangeAspect="1"/>
          </p:cNvPicPr>
          <p:nvPr>
            <a:wavAudioFile r:embed="rId4" name="03 - si tu vas à rio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1 -3784.wav">
            <a:hlinkClick r:id="" action="ppaction://media"/>
          </p:cNvPr>
          <p:cNvPicPr>
            <a:picLocks noRot="1" noChangeAspect="1"/>
          </p:cNvPicPr>
          <p:nvPr>
            <a:wavAudioFile r:embed="rId5" name="01 - Demain tu te Maries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Mich3782.wav">
            <a:hlinkClick r:id="" action="ppaction://media"/>
          </p:cNvPr>
          <p:cNvPicPr>
            <a:picLocks noRot="1" noChangeAspect="1"/>
          </p:cNvPicPr>
          <p:nvPr>
            <a:wavAudioFile r:embed="rId6" name="Michel Delpech - Chez Laurette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263" y="1827213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Ellipse 15"/>
          <p:cNvSpPr/>
          <p:nvPr/>
        </p:nvSpPr>
        <p:spPr bwMode="auto">
          <a:xfrm rot="7484241">
            <a:off x="5231606" y="2718594"/>
            <a:ext cx="1293813" cy="1349375"/>
          </a:xfrm>
          <a:prstGeom prst="ellipse">
            <a:avLst/>
          </a:prstGeom>
          <a:blipFill dpi="0"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19" y="1556793"/>
            <a:ext cx="3877989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8" name="Cadre 17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2" name="Picture 14" descr="C:\Users\JCL\Desktop\1962 Leny Escudero - Pour une amourette\Recto.jp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9988" y="1700213"/>
            <a:ext cx="3357562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3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3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numSld="3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8856662" cy="662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4" descr="C:\Users\Jclaude\Desktop\99999999999\99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-12700"/>
            <a:ext cx="6624637" cy="681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2627313" y="1125538"/>
            <a:ext cx="4248150" cy="4525962"/>
          </a:xfrm>
          <a:prstGeom prst="frame">
            <a:avLst>
              <a:gd name="adj1" fmla="val 3010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15" descr="C:\Users\JCL\Desktop\1962 Leny Escudero - Pour une amourette\Commentair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3675" y="1263650"/>
            <a:ext cx="3998913" cy="425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1"/>
          <p:cNvSpPr txBox="1">
            <a:spLocks noChangeArrowheads="1"/>
          </p:cNvSpPr>
          <p:nvPr/>
        </p:nvSpPr>
        <p:spPr bwMode="auto">
          <a:xfrm>
            <a:off x="1894579" y="1844824"/>
            <a:ext cx="5976938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 dirty="0" smtClean="0">
                <a:solidFill>
                  <a:srgbClr val="FFC000"/>
                </a:solidFill>
              </a:rPr>
              <a:t>01 - ballade à </a:t>
            </a:r>
            <a:r>
              <a:rPr lang="fr-FR" sz="2000" b="1" dirty="0" err="1" smtClean="0">
                <a:solidFill>
                  <a:srgbClr val="FFC000"/>
                </a:solidFill>
              </a:rPr>
              <a:t>sylvie</a:t>
            </a:r>
            <a:endParaRPr lang="fr-FR" sz="2000" b="1" dirty="0" smtClean="0">
              <a:solidFill>
                <a:srgbClr val="FFC000"/>
              </a:solidFill>
            </a:endParaRPr>
          </a:p>
          <a:p>
            <a:pPr algn="ctr" eaLnBrk="1" hangingPunct="1"/>
            <a:endParaRPr lang="fr-FR" sz="2000" b="1" dirty="0" smtClean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 dirty="0" smtClean="0">
                <a:solidFill>
                  <a:srgbClr val="FFC000"/>
                </a:solidFill>
              </a:rPr>
              <a:t>02 - pour une amourette</a:t>
            </a:r>
          </a:p>
          <a:p>
            <a:pPr algn="ctr" eaLnBrk="1" hangingPunct="1"/>
            <a:endParaRPr lang="fr-FR" sz="2000" b="1" dirty="0" smtClean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 dirty="0" smtClean="0">
                <a:solidFill>
                  <a:srgbClr val="FFC000"/>
                </a:solidFill>
              </a:rPr>
              <a:t>03 - parce que tu lui ressembles</a:t>
            </a:r>
          </a:p>
          <a:p>
            <a:pPr algn="ctr" eaLnBrk="1" hangingPunct="1"/>
            <a:endParaRPr lang="fr-FR" sz="2000" b="1" dirty="0" smtClean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 dirty="0" smtClean="0">
                <a:solidFill>
                  <a:srgbClr val="FFC000"/>
                </a:solidFill>
              </a:rPr>
              <a:t>04 - vingt ans après</a:t>
            </a:r>
            <a:endParaRPr lang="fr-FR" sz="2000" b="1" dirty="0">
              <a:solidFill>
                <a:srgbClr val="FFC000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2" name="Picture 5" descr="C:\Users\JCL\Desktop\Image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8" y="3708400"/>
            <a:ext cx="4525962" cy="298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388100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8810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3176588"/>
            <a:ext cx="857250" cy="220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246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117" y="970317"/>
            <a:ext cx="1811878" cy="118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90683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255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54044" y="5042694"/>
            <a:ext cx="200025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650" y="3187700"/>
            <a:ext cx="822325" cy="219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3865563"/>
            <a:ext cx="1468438" cy="154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3876675"/>
            <a:ext cx="330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2" descr="C:\Users\christelle\Desktop\che.jp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363" y="3565525"/>
            <a:ext cx="20875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2" descr="D:\SMYLET\BOUGEOIR 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170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2" descr="D:\SMYLET\BOUGEOIR 2.png"/>
          <p:cNvPicPr>
            <a:picLocks noChangeAspect="1" noChangeArrowheads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1717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64" descr="C:\Users\Solenn\Desktop\111.jpg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476375"/>
            <a:ext cx="105886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2" descr="C:\Users\christelle\Desktop\Image2.png"/>
          <p:cNvPicPr>
            <a:picLocks noChangeAspect="1" noChangeArrowheads="1"/>
          </p:cNvPicPr>
          <p:nvPr/>
        </p:nvPicPr>
        <p:blipFill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1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36" y="4645368"/>
            <a:ext cx="879475" cy="1169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800" y="3992563"/>
            <a:ext cx="647700" cy="185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325563"/>
            <a:ext cx="1296987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2033588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27003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73438"/>
            <a:ext cx="12906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2" descr="D:\SMYLET\1 (FILEmini.jp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910013"/>
            <a:ext cx="13128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Ellipse 61"/>
          <p:cNvSpPr/>
          <p:nvPr/>
        </p:nvSpPr>
        <p:spPr bwMode="auto">
          <a:xfrm rot="3669725">
            <a:off x="6852443" y="1554957"/>
            <a:ext cx="373063" cy="368300"/>
          </a:xfrm>
          <a:prstGeom prst="ellipse">
            <a:avLst/>
          </a:prstGeom>
          <a:blipFill dpi="0" rotWithShape="1">
            <a:blip r:embed="rId3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59" name="Picture 56" descr="C:\Users\Marie-Jose\Desktop\NUMEROS JUKEBOX NOIR\1 (FILEminimizer).jpg">
            <a:hlinkClick r:id="" action="ppaction://noaction" highlightClick="1">
              <a:snd r:embed="rId40" name="01 - ballade à sylvie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146425"/>
            <a:ext cx="78581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0" name="Picture 2" descr="C:\Users\Marie-Jose\Desktop\NUMEROS JUKEBOX NOIR\2 (FILEminimizer).jpg">
            <a:hlinkClick r:id="" action="ppaction://noaction" highlightClick="1">
              <a:snd r:embed="rId42" name="02 - pour une amourette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765550"/>
            <a:ext cx="785813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3" descr="C:\Users\Marie-Jose\Desktop\NUMEROS JUKEBOX NOIR\3 (FILEminimizer).jpg">
            <a:hlinkClick r:id="" action="ppaction://noaction" highlightClick="1">
              <a:snd r:embed="rId44" name="03 - parce que tu lui ressembles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4389438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4" descr="C:\Users\Marie-Jose\Desktop\NUMEROS JUKEBOX NOIR\4 (FILEminimizer).jpg">
            <a:hlinkClick r:id="" action="ppaction://noaction" highlightClick="1">
              <a:snd r:embed="rId46" name="04 - vingt ans après.wav"/>
            </a:hlinkClick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25" y="5021263"/>
            <a:ext cx="7620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7413625" y="3138488"/>
            <a:ext cx="501650" cy="2271712"/>
          </a:xfrm>
          <a:prstGeom prst="frame">
            <a:avLst>
              <a:gd name="adj1" fmla="val 17981"/>
            </a:avLst>
          </a:prstGeom>
          <a:blipFill dpi="0" rotWithShape="1"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161088" y="3141663"/>
            <a:ext cx="501650" cy="2268537"/>
          </a:xfrm>
          <a:prstGeom prst="frame">
            <a:avLst>
              <a:gd name="adj1" fmla="val 17981"/>
            </a:avLst>
          </a:prstGeom>
          <a:blipFill dpi="0" rotWithShape="1"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6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6" name="Picture 14" descr="C:\Users\JCL\Desktop\1962 Leny Escudero - Pour une amourette\Recto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725" y="1644650"/>
            <a:ext cx="1363663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813175" y="1560513"/>
            <a:ext cx="1500188" cy="1571625"/>
          </a:xfrm>
          <a:prstGeom prst="frame">
            <a:avLst>
              <a:gd name="adj1" fmla="val 5772"/>
            </a:avLst>
          </a:prstGeom>
          <a:blipFill dpi="0" rotWithShape="1"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8" name="Picture 54" descr="C:\Users\JCL\Desktop\aaa_détouré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575" y="2968625"/>
            <a:ext cx="1968500" cy="287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9" name="Picture 69" descr="C:\Users\Jclaude\Desktop\Image1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50" y="5465763"/>
            <a:ext cx="67913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</Words>
  <Application>Microsoft Office PowerPoint</Application>
  <PresentationFormat>Affichage à l'écran (4:3)</PresentationFormat>
  <Paragraphs>11</Paragraphs>
  <Slides>4</Slides>
  <Notes>4</Notes>
  <HiddenSlides>0</HiddenSlides>
  <MMClips>6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2025-01-15T15:22:05Z</dcterms:modified>
</cp:coreProperties>
</file>