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53" r:id="rId3"/>
    <p:sldId id="35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A84933Kfrc0GpGqmEt8AQ==" hashData="9AJMHqrxl7yahbwUDarrS3ZnVR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2FFF"/>
    <a:srgbClr val="0101FF"/>
    <a:srgbClr val="81FFFF"/>
    <a:srgbClr val="C89800"/>
    <a:srgbClr val="DDFFFF"/>
    <a:srgbClr val="0051A2"/>
    <a:srgbClr val="DE8400"/>
    <a:srgbClr val="C07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376" autoAdjust="0"/>
    <p:restoredTop sz="94660"/>
  </p:normalViewPr>
  <p:slideViewPr>
    <p:cSldViewPr>
      <p:cViewPr>
        <p:scale>
          <a:sx n="81" d="100"/>
          <a:sy n="81" d="100"/>
        </p:scale>
        <p:origin x="-998" y="-2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36F0A79-0F6B-4FBA-907A-CA223788E85B}" type="datetimeFigureOut">
              <a:rPr lang="fr-FR"/>
              <a:pPr>
                <a:defRPr/>
              </a:pPr>
              <a:t>18/01/2025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A66090-9DE7-44C1-93CA-810AE003575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13549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944B02C-3C7D-4FF5-A338-6BFD46AFCCC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4E64525-3822-47A2-A16B-B0DE7FAE8C5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3F00726-8B7B-474F-9038-BBBDCA6F817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F999C3-4D1C-476A-99EB-8CAB0067665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92062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E55B20-2DBB-4C00-B29D-84FF70E405A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16597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C33FF6-21AA-4F4B-84BB-7629D59AC91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44876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E32235-9A5D-4A3C-8539-4370D1FFCB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74971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793361-3BFA-4900-8C60-0DEC19F6C1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66839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2401A9-E4DF-44E0-99DD-034CBEDC6B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19219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782BE-3901-4460-862E-F9E33E678F2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9412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5D06A2-354B-4252-8F51-DC297B8706B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22312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A833BE-CA0B-44BE-857C-88B312E5CBB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662013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5706F1-DF57-427E-93DD-76576AFB72E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42748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CC295D-75C4-49E8-9033-EAC42AB62D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9776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0">
              <a:schemeClr val="accent4">
                <a:lumMod val="10000"/>
              </a:schemeClr>
            </a:gs>
            <a:gs pos="85000">
              <a:schemeClr val="tx1"/>
            </a:gs>
            <a:gs pos="67000">
              <a:schemeClr val="accent4">
                <a:lumMod val="10000"/>
              </a:schemeClr>
            </a:gs>
            <a:gs pos="77000">
              <a:schemeClr val="bg2">
                <a:lumMod val="40000"/>
                <a:lumOff val="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6D45ED7-EC6E-4124-9D70-053E51D719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pn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jpeg"/><Relationship Id="rId11" Type="http://schemas.openxmlformats.org/officeDocument/2006/relationships/image" Target="../media/image7.png"/><Relationship Id="rId5" Type="http://schemas.openxmlformats.org/officeDocument/2006/relationships/image" Target="../media/image1.png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4.wav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audio" Target="../media/audio17.wav"/><Relationship Id="rId21" Type="http://schemas.openxmlformats.org/officeDocument/2006/relationships/audio" Target="../media/audio8.wav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openxmlformats.org/officeDocument/2006/relationships/image" Target="../media/image39.jpeg"/><Relationship Id="rId50" Type="http://schemas.openxmlformats.org/officeDocument/2006/relationships/image" Target="../media/image41.png"/><Relationship Id="rId55" Type="http://schemas.openxmlformats.org/officeDocument/2006/relationships/image" Target="../media/image44.png"/><Relationship Id="rId63" Type="http://schemas.openxmlformats.org/officeDocument/2006/relationships/image" Target="../media/image51.png"/><Relationship Id="rId68" Type="http://schemas.openxmlformats.org/officeDocument/2006/relationships/image" Target="../media/image56.png"/><Relationship Id="rId7" Type="http://schemas.openxmlformats.org/officeDocument/2006/relationships/image" Target="../media/image15.gif"/><Relationship Id="rId71" Type="http://schemas.openxmlformats.org/officeDocument/2006/relationships/image" Target="../media/image58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9" Type="http://schemas.openxmlformats.org/officeDocument/2006/relationships/audio" Target="../media/audio12.wav"/><Relationship Id="rId11" Type="http://schemas.openxmlformats.org/officeDocument/2006/relationships/audio" Target="../media/audio3.wav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6.wav"/><Relationship Id="rId40" Type="http://schemas.openxmlformats.org/officeDocument/2006/relationships/image" Target="../media/image33.jpeg"/><Relationship Id="rId45" Type="http://schemas.openxmlformats.org/officeDocument/2006/relationships/image" Target="../media/image37.gif"/><Relationship Id="rId53" Type="http://schemas.openxmlformats.org/officeDocument/2006/relationships/image" Target="../media/image43.png"/><Relationship Id="rId58" Type="http://schemas.openxmlformats.org/officeDocument/2006/relationships/image" Target="../media/image46.png"/><Relationship Id="rId66" Type="http://schemas.openxmlformats.org/officeDocument/2006/relationships/image" Target="../media/image54.gif"/><Relationship Id="rId74" Type="http://schemas.openxmlformats.org/officeDocument/2006/relationships/image" Target="../media/image61.jpeg"/><Relationship Id="rId5" Type="http://schemas.openxmlformats.org/officeDocument/2006/relationships/image" Target="../media/image13.gif"/><Relationship Id="rId15" Type="http://schemas.openxmlformats.org/officeDocument/2006/relationships/audio" Target="../media/audio5.wav"/><Relationship Id="rId23" Type="http://schemas.openxmlformats.org/officeDocument/2006/relationships/audio" Target="../media/audio9.wav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microsoft.com/office/2007/relationships/hdphoto" Target="../media/hdphoto1.wdp"/><Relationship Id="rId57" Type="http://schemas.openxmlformats.org/officeDocument/2006/relationships/image" Target="../media/image45.png"/><Relationship Id="rId61" Type="http://schemas.openxmlformats.org/officeDocument/2006/relationships/image" Target="../media/image49.png"/><Relationship Id="rId10" Type="http://schemas.openxmlformats.org/officeDocument/2006/relationships/image" Target="../media/image18.png"/><Relationship Id="rId19" Type="http://schemas.openxmlformats.org/officeDocument/2006/relationships/audio" Target="../media/audio7.wav"/><Relationship Id="rId31" Type="http://schemas.openxmlformats.org/officeDocument/2006/relationships/audio" Target="../media/audio13.wav"/><Relationship Id="rId44" Type="http://schemas.openxmlformats.org/officeDocument/2006/relationships/image" Target="../media/image36.gif"/><Relationship Id="rId52" Type="http://schemas.openxmlformats.org/officeDocument/2006/relationships/image" Target="../media/image42.png"/><Relationship Id="rId60" Type="http://schemas.openxmlformats.org/officeDocument/2006/relationships/image" Target="../media/image48.gif"/><Relationship Id="rId65" Type="http://schemas.openxmlformats.org/officeDocument/2006/relationships/image" Target="../media/image53.png"/><Relationship Id="rId73" Type="http://schemas.openxmlformats.org/officeDocument/2006/relationships/image" Target="../media/image60.jpe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0.jpeg"/><Relationship Id="rId22" Type="http://schemas.openxmlformats.org/officeDocument/2006/relationships/image" Target="../media/image24.jpeg"/><Relationship Id="rId27" Type="http://schemas.openxmlformats.org/officeDocument/2006/relationships/audio" Target="../media/audio11.wav"/><Relationship Id="rId30" Type="http://schemas.openxmlformats.org/officeDocument/2006/relationships/image" Target="../media/image28.jpeg"/><Relationship Id="rId35" Type="http://schemas.openxmlformats.org/officeDocument/2006/relationships/audio" Target="../media/audio15.wav"/><Relationship Id="rId43" Type="http://schemas.openxmlformats.org/officeDocument/2006/relationships/image" Target="../media/image35.png"/><Relationship Id="rId48" Type="http://schemas.openxmlformats.org/officeDocument/2006/relationships/image" Target="../media/image40.png"/><Relationship Id="rId56" Type="http://schemas.microsoft.com/office/2007/relationships/hdphoto" Target="../media/hdphoto4.wdp"/><Relationship Id="rId64" Type="http://schemas.openxmlformats.org/officeDocument/2006/relationships/image" Target="../media/image52.jpeg"/><Relationship Id="rId69" Type="http://schemas.openxmlformats.org/officeDocument/2006/relationships/image" Target="../media/image57.png"/><Relationship Id="rId8" Type="http://schemas.openxmlformats.org/officeDocument/2006/relationships/image" Target="../media/image16.png"/><Relationship Id="rId51" Type="http://schemas.microsoft.com/office/2007/relationships/hdphoto" Target="../media/hdphoto2.wdp"/><Relationship Id="rId72" Type="http://schemas.openxmlformats.org/officeDocument/2006/relationships/image" Target="../media/image59.png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6.wav"/><Relationship Id="rId25" Type="http://schemas.openxmlformats.org/officeDocument/2006/relationships/audio" Target="../media/audio10.wav"/><Relationship Id="rId33" Type="http://schemas.openxmlformats.org/officeDocument/2006/relationships/audio" Target="../media/audio14.wav"/><Relationship Id="rId38" Type="http://schemas.openxmlformats.org/officeDocument/2006/relationships/image" Target="../media/image32.jpeg"/><Relationship Id="rId46" Type="http://schemas.openxmlformats.org/officeDocument/2006/relationships/image" Target="../media/image38.jpeg"/><Relationship Id="rId59" Type="http://schemas.openxmlformats.org/officeDocument/2006/relationships/image" Target="../media/image47.png"/><Relationship Id="rId67" Type="http://schemas.openxmlformats.org/officeDocument/2006/relationships/image" Target="../media/image55.png"/><Relationship Id="rId20" Type="http://schemas.openxmlformats.org/officeDocument/2006/relationships/image" Target="../media/image23.jpeg"/><Relationship Id="rId41" Type="http://schemas.openxmlformats.org/officeDocument/2006/relationships/audio" Target="../media/audio18.wav"/><Relationship Id="rId54" Type="http://schemas.microsoft.com/office/2007/relationships/hdphoto" Target="../media/hdphoto3.wdp"/><Relationship Id="rId62" Type="http://schemas.openxmlformats.org/officeDocument/2006/relationships/image" Target="../media/image50.jpeg"/><Relationship Id="rId70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0">
              <a:schemeClr val="accent4">
                <a:lumMod val="10000"/>
              </a:schemeClr>
            </a:gs>
            <a:gs pos="85000">
              <a:schemeClr val="tx1"/>
            </a:gs>
            <a:gs pos="69000">
              <a:schemeClr val="accent4">
                <a:lumMod val="10000"/>
              </a:schemeClr>
            </a:gs>
            <a:gs pos="79000">
              <a:schemeClr val="bg2">
                <a:lumMod val="40000"/>
                <a:lumOff val="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s mots bleus.wav">
            <a:hlinkClick r:id="" action="ppaction://media"/>
          </p:cNvPr>
          <p:cNvPicPr>
            <a:picLocks noRot="1" noChangeAspect="1"/>
          </p:cNvPicPr>
          <p:nvPr>
            <a:wavAudioFile r:embed="rId1" name="les mots bleus.wav"/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aude\Desktop\777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3" y="3175"/>
            <a:ext cx="9185276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1701800"/>
            <a:ext cx="3530600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300663" y="2733675"/>
            <a:ext cx="1422400" cy="1463675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410" y="1562869"/>
            <a:ext cx="4567891" cy="371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13" descr="C:\Users\JClaude\Desktop\40 ans de tubes Variété Française (guy3359)\bbbbb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0" y="1701800"/>
            <a:ext cx="3916363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l e3163.wav">
            <a:hlinkClick r:id="" action="ppaction://media"/>
          </p:cNvPr>
          <p:cNvPicPr>
            <a:picLocks noRot="1" noChangeAspect="1"/>
          </p:cNvPicPr>
          <p:nvPr>
            <a:wavAudioFile r:embed="rId2" name="il est libre max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C:\Users\JClaude\Desktop\cd3.gif"/>
          <p:cNvPicPr>
            <a:picLocks noChangeAspect="1" noChangeArrowheads="1" noCrop="1"/>
          </p:cNvPicPr>
          <p:nvPr/>
        </p:nvPicPr>
        <p:blipFill>
          <a:blip r:embed="rId1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547" y="238732"/>
            <a:ext cx="509320" cy="237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aude\Desktop\8888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0"/>
            <a:ext cx="918845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971550" y="739775"/>
            <a:ext cx="7200900" cy="5360988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185863" y="1412875"/>
            <a:ext cx="676910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01. JOE DASSIN / LE PETIT PAIN AU CHOCOLAT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02. CAROLINE LOEB / C’EST LA OUATE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03. YANNICK / CES SOIREES LA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04. DALIDA / J’ATTENDRAI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05. J.J. LIONEL / LA DANSE DES CANARDS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06. ANNIE CORDY / TATA YOYO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07. LA COMPAGNIE CREOLE/ LE BAL MASQUE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08. CHRISTIAN ADAM / SI TU SAVAIS COMBIEN JE T’AIME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09. ADAMO / UNE MECHE DE CHEVEUX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10. CLAUDE MICHEL / MAL D’AMOUR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11. JESSE GARON / C’EST LUNDI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12. GUESCH PATTI/ ETIENNE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13. CHRISTOPHE/ LES MOTS BLEUS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14. JEANNE MAS/ TOUTE PREMIERE FOIS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15. DANIEL BALAVOINE/ LE CHANTEUR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16. CLAUDE FRANCOIS / MÊME SI TU REVENAIS</a:t>
            </a: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1" name="01. Le petit pain au chocolat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3" name="02. C'est la ouate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5" name="03. Ces soirées-là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7" name="04. J'attendrai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9" name="05. La danse des canards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1" name="06. Tata Yoyo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3" name="07. Le bal masqué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89500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8" descr="C:\Users\Marie-Jose\Desktop\NUMEROS JUKEBOX NOIR\8 (FILEminimizer).jpg">
            <a:hlinkClick r:id="" action="ppaction://noaction" highlightClick="1">
              <a:snd r:embed="rId25" name="08. Si tu savais combien je t'aim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7" name="09. Une mêche de cheveux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29" name="10. Mal d'amour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1" name="11. C'est lundi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3" name="12. Etienn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5" name="13. Les mots bleus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7" name="14. Toute première fois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6763"/>
            <a:ext cx="455613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5" descr="C:\Users\Marie-Jose\Desktop\NUMEROS JUKEBOX NOIR\15 (FILEminimizer).jpg">
            <a:hlinkClick r:id="" action="ppaction://noaction" highlightClick="1">
              <a:snd r:embed="rId39" name="15. Le chanteur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6" descr="C:\Users\Marie-Jose\Desktop\NUMEROS JUKEBOX NOIR\16 (FILEminimizer).jpg">
            <a:hlinkClick r:id="" action="ppaction://noaction" highlightClick="1">
              <a:snd r:embed="rId41" name="16. Même si ti revenais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5031495"/>
            <a:ext cx="722312" cy="966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2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2820" y="4408938"/>
            <a:ext cx="509092" cy="148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64" descr="C:\Users\Solenn\Desktop\111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9" descr="C:\Users\Jclaude\Desktop\Image1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13" descr="C:\Users\JClaude\Desktop\40 ans de tubes Variété Française (guy3359)\bbbbb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250" y="1716088"/>
            <a:ext cx="1492250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0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che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che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che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607" y="387508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129</Words>
  <Application>Microsoft Office PowerPoint</Application>
  <PresentationFormat>Affichage à l'écran (4:3)</PresentationFormat>
  <Paragraphs>19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2025-01-18T13:52:34Z</dcterms:modified>
</cp:coreProperties>
</file>