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VDN0cMSOpgVYHY52ZHZ5Q==" hashData="YTwsW3KP0jofoBy4XSpS9F34n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FFF"/>
    <a:srgbClr val="0101FF"/>
    <a:srgbClr val="81FFFF"/>
    <a:srgbClr val="C89800"/>
    <a:srgbClr val="DDFFFF"/>
    <a:srgbClr val="0051A2"/>
    <a:srgbClr val="DE8400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17" autoAdjust="0"/>
    <p:restoredTop sz="94660"/>
  </p:normalViewPr>
  <p:slideViewPr>
    <p:cSldViewPr>
      <p:cViewPr>
        <p:scale>
          <a:sx n="85" d="100"/>
          <a:sy n="85" d="100"/>
        </p:scale>
        <p:origin x="-1022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2F6599-8D3E-4363-86C2-7F230F79F975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9E5B9D-AD3D-4CC7-B7A4-B579E68B52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059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845DCA-971F-447C-8C5A-364C3479356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E6839A-01A4-4E67-AF53-112D06EE771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79944F-F8E7-4405-BA46-073F45A6F7F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577FB9-243B-4DD1-824E-39B2BF90AE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329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332A2-5993-4AB5-AA85-0B0FBB707E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9746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E63EB-977D-437A-950A-EFC9191523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2712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E6550-AD02-42F1-9E53-A329958889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6395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F8202-D322-4BEB-A343-D03378F55E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4332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DD837-F658-4403-A0BF-7662C7DA54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1377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3BD26-B41B-482C-967E-7976F0EA35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5596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2C26B-5C9A-420B-A9DF-321442A387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539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607D7-7291-4446-BC78-590411DC5C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1783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EA616-8C5E-4154-842F-843A5F15B2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0928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230A4-E1FC-4F85-8DB5-2242DC6A89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7823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tx1"/>
            </a:gs>
            <a:gs pos="67000">
              <a:schemeClr val="accent4">
                <a:lumMod val="10000"/>
              </a:schemeClr>
            </a:gs>
            <a:gs pos="77000">
              <a:schemeClr val="bg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94BEC2-92EA-40E3-A2B9-821C0F831E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image" Target="../media/image39.jpeg"/><Relationship Id="rId50" Type="http://schemas.openxmlformats.org/officeDocument/2006/relationships/image" Target="../media/image41.png"/><Relationship Id="rId55" Type="http://schemas.openxmlformats.org/officeDocument/2006/relationships/image" Target="../media/image44.png"/><Relationship Id="rId63" Type="http://schemas.openxmlformats.org/officeDocument/2006/relationships/image" Target="../media/image51.png"/><Relationship Id="rId68" Type="http://schemas.openxmlformats.org/officeDocument/2006/relationships/image" Target="../media/image56.png"/><Relationship Id="rId76" Type="http://schemas.openxmlformats.org/officeDocument/2006/relationships/image" Target="../media/image62.gif"/><Relationship Id="rId7" Type="http://schemas.openxmlformats.org/officeDocument/2006/relationships/image" Target="../media/image15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6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openxmlformats.org/officeDocument/2006/relationships/image" Target="../media/image43.png"/><Relationship Id="rId58" Type="http://schemas.openxmlformats.org/officeDocument/2006/relationships/image" Target="../media/image46.png"/><Relationship Id="rId66" Type="http://schemas.openxmlformats.org/officeDocument/2006/relationships/image" Target="../media/image54.gif"/><Relationship Id="rId74" Type="http://schemas.openxmlformats.org/officeDocument/2006/relationships/image" Target="../media/image60.jpeg"/><Relationship Id="rId5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microsoft.com/office/2007/relationships/hdphoto" Target="../media/hdphoto1.wdp"/><Relationship Id="rId57" Type="http://schemas.openxmlformats.org/officeDocument/2006/relationships/image" Target="../media/image45.png"/><Relationship Id="rId61" Type="http://schemas.openxmlformats.org/officeDocument/2006/relationships/image" Target="../media/image49.png"/><Relationship Id="rId10" Type="http://schemas.openxmlformats.org/officeDocument/2006/relationships/image" Target="../media/image18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6.gif"/><Relationship Id="rId52" Type="http://schemas.openxmlformats.org/officeDocument/2006/relationships/image" Target="../media/image42.png"/><Relationship Id="rId60" Type="http://schemas.openxmlformats.org/officeDocument/2006/relationships/image" Target="../media/image48.gif"/><Relationship Id="rId65" Type="http://schemas.openxmlformats.org/officeDocument/2006/relationships/image" Target="../media/image53.png"/><Relationship Id="rId73" Type="http://schemas.openxmlformats.org/officeDocument/2006/relationships/image" Target="../media/image59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1.wav"/><Relationship Id="rId30" Type="http://schemas.openxmlformats.org/officeDocument/2006/relationships/image" Target="../media/image28.jpeg"/><Relationship Id="rId35" Type="http://schemas.openxmlformats.org/officeDocument/2006/relationships/audio" Target="../media/audio15.wav"/><Relationship Id="rId43" Type="http://schemas.openxmlformats.org/officeDocument/2006/relationships/image" Target="../media/image35.png"/><Relationship Id="rId48" Type="http://schemas.openxmlformats.org/officeDocument/2006/relationships/image" Target="../media/image40.png"/><Relationship Id="rId56" Type="http://schemas.microsoft.com/office/2007/relationships/hdphoto" Target="../media/hdphoto4.wdp"/><Relationship Id="rId64" Type="http://schemas.openxmlformats.org/officeDocument/2006/relationships/image" Target="../media/image52.jpeg"/><Relationship Id="rId69" Type="http://schemas.openxmlformats.org/officeDocument/2006/relationships/audio" Target="../media/audio19.wav"/><Relationship Id="rId8" Type="http://schemas.openxmlformats.org/officeDocument/2006/relationships/image" Target="../media/image16.png"/><Relationship Id="rId51" Type="http://schemas.microsoft.com/office/2007/relationships/hdphoto" Target="../media/hdphoto2.wdp"/><Relationship Id="rId72" Type="http://schemas.openxmlformats.org/officeDocument/2006/relationships/image" Target="../media/image7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2.jpeg"/><Relationship Id="rId46" Type="http://schemas.openxmlformats.org/officeDocument/2006/relationships/image" Target="../media/image38.jpeg"/><Relationship Id="rId59" Type="http://schemas.openxmlformats.org/officeDocument/2006/relationships/image" Target="../media/image47.png"/><Relationship Id="rId67" Type="http://schemas.openxmlformats.org/officeDocument/2006/relationships/image" Target="../media/image55.png"/><Relationship Id="rId20" Type="http://schemas.openxmlformats.org/officeDocument/2006/relationships/image" Target="../media/image23.jpeg"/><Relationship Id="rId41" Type="http://schemas.openxmlformats.org/officeDocument/2006/relationships/audio" Target="../media/audio18.wav"/><Relationship Id="rId54" Type="http://schemas.microsoft.com/office/2007/relationships/hdphoto" Target="../media/hdphoto3.wdp"/><Relationship Id="rId62" Type="http://schemas.openxmlformats.org/officeDocument/2006/relationships/image" Target="../media/image50.jpeg"/><Relationship Id="rId70" Type="http://schemas.openxmlformats.org/officeDocument/2006/relationships/image" Target="../media/image57.jpeg"/><Relationship Id="rId75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chemeClr val="tx1"/>
            </a:gs>
            <a:gs pos="69000">
              <a:schemeClr val="accent4">
                <a:lumMod val="10000"/>
              </a:schemeClr>
            </a:gs>
            <a:gs pos="79000">
              <a:schemeClr val="bg2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l e2800.wav">
            <a:hlinkClick r:id="" action="ppaction://media"/>
          </p:cNvPr>
          <p:cNvPicPr>
            <a:picLocks noRot="1" noChangeAspect="1"/>
          </p:cNvPicPr>
          <p:nvPr>
            <a:wavAudioFile r:embed="rId1" name="il est libre max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ave - du cote de chez swann.wav">
            <a:hlinkClick r:id="" action="ppaction://media"/>
          </p:cNvPr>
          <p:cNvPicPr>
            <a:picLocks noRot="1" noChangeAspect="1"/>
          </p:cNvPicPr>
          <p:nvPr>
            <a:wavAudioFile r:embed="rId2" name="dave - du cote de chez swann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777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185276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410" y="1562869"/>
            <a:ext cx="4567891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3" descr="C:\Users\JClaude\Desktop\40 ans de tubes Variété Française (guy3359)\bbbbb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1701800"/>
            <a:ext cx="391636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JClaude\Desktop\cd2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080" y="291801"/>
            <a:ext cx="426627" cy="196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888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884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39775"/>
            <a:ext cx="7200900" cy="5360988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185863" y="1349375"/>
            <a:ext cx="67691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MICHEL FUGAIN / ATTENTION MES DAMES ET MESSIEURS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JOELLE URSULL/ WHITE AND BLACK BLUES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FRANK MICHAEL/ TOUTES LES FEMMES SONT BELLES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ALAIN DELON &amp; SHIRLEY BASSEY / THOUGHT I’D RING YOU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PASCAL DANEL / KILIMANDJARO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FRIDA BOCCARA/ UN JOUR UN ENFANT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FABIENNE THIBEAULT/ LES UNS CONTRE LES AUTRES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DAVE / DU COTE DE CHEZ SWANN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GOLD / CAPITAINE ABANDONNE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OTTAWAN/ QUI VA GARDER MON CROCODILE CET ETE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ALAIN DELORME/ ROMANTIQUE AVEC TOI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POLARIS/ JOLIE FILLE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CHARLOTTE JULIAN/ FLEUR DE PROVENCE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PETULA CLARK/ COEUR BLESSE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CLAUDE BARZOTTI/ LE RITAL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CRAZY HORSE/ ET SURTOUT NE M’OUBLIE PAS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17. ALAIN BARRIERE/ ELLE ETAIT SI JOLIE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michel fugain - attention mes dames et messieur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joelle ursull - white &amp; black blue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 frank michael - toutes les femmes sont belle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alain delon &amp; shirley bassey - thought i'd ring you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pascal danel - kilimandjaro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frida boccara - un jour un enfan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. fabienne thibeault -les uns contre les autre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. dave - du cote de chez swan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. gold - capitaine abandonn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. ottawan - qui va garder mon crocodile cet et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. alain delorme - romantique avec to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. polaris - jolie fill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. charlotte julian - fleur de provenc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. petula clark - coeur bless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. claude barzotti - le rital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. crazy horse - et surtout ne m'oublie pa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" y="5024437"/>
            <a:ext cx="727589" cy="97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197" y="4412060"/>
            <a:ext cx="545902" cy="159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7" descr="C:\Users\Marie-Jose\Desktop\NUMEROS JUKEBOX NOIR\17 (FILEminimizer).jpg">
            <a:hlinkClick r:id="" action="ppaction://noaction" highlightClick="1">
              <a:snd r:embed="rId69" name="17. alain barriere - elle etait si jolie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3" descr="C:\Users\JClaude\Desktop\40 ans de tubes Variété Française (guy3359)\bbbbb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1716088"/>
            <a:ext cx="14922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07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Affichage à l'écran (4:3)</PresentationFormat>
  <Paragraphs>20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2025-01-18T13:46:33Z</dcterms:modified>
</cp:coreProperties>
</file>