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HPbEDLRTLqrMR4z//Nj+Q==" hashData="I3gGEsoYLKlsqWtpEec4pVDzY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FFF"/>
    <a:srgbClr val="0101FF"/>
    <a:srgbClr val="81FFFF"/>
    <a:srgbClr val="C89800"/>
    <a:srgbClr val="DDFFFF"/>
    <a:srgbClr val="0051A2"/>
    <a:srgbClr val="DE8400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68" autoAdjust="0"/>
    <p:restoredTop sz="94660"/>
  </p:normalViewPr>
  <p:slideViewPr>
    <p:cSldViewPr>
      <p:cViewPr>
        <p:scale>
          <a:sx n="90" d="100"/>
          <a:sy n="90" d="100"/>
        </p:scale>
        <p:origin x="-133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FD0406-EAF7-48A9-8B5A-E744A4C21637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4EA301-6C27-4142-9CBB-44D0DCAE08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273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4FD4E93-D7F9-4120-AD0F-69C6B47C53D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CE5544-B1D6-4BAD-AB31-23EE3692E80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8FDA34-5C1A-4BAA-B90C-677E734FA84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A1699-9B50-4E27-887A-556B3B7A65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4104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98B2E-512C-4AF3-8758-B94FD8D0DB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0390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CF777-ABD5-40F2-9365-C5166B4EA6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4510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FF270-F4AF-4827-84B8-1E1EE333D8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8549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E9837-ECCD-4392-BE16-21584830E1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443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3747A-7629-4345-A01B-F04651B18E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8828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0E772-5AA9-45E9-9150-E1521138AD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4005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5EF06-9F49-4DE9-9652-7ABAA213BB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0188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2B0A9-0C8C-449F-96AE-BD1608E096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125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D9953-BF1B-40A2-903B-481C93002B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7931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04A6E-2F67-4254-8809-5F58223046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9816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tx1"/>
            </a:gs>
            <a:gs pos="67000">
              <a:schemeClr val="accent4">
                <a:lumMod val="10000"/>
              </a:schemeClr>
            </a:gs>
            <a:gs pos="77000">
              <a:schemeClr val="bg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C7364B-B776-48D9-8F3F-EF043C0D40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29.jpeg"/><Relationship Id="rId42" Type="http://schemas.openxmlformats.org/officeDocument/2006/relationships/image" Target="../media/image33.jpeg"/><Relationship Id="rId47" Type="http://schemas.openxmlformats.org/officeDocument/2006/relationships/image" Target="../media/image38.jpeg"/><Relationship Id="rId50" Type="http://schemas.openxmlformats.org/officeDocument/2006/relationships/image" Target="../media/image40.png"/><Relationship Id="rId55" Type="http://schemas.openxmlformats.org/officeDocument/2006/relationships/image" Target="../media/image43.png"/><Relationship Id="rId63" Type="http://schemas.openxmlformats.org/officeDocument/2006/relationships/image" Target="../media/image50.png"/><Relationship Id="rId68" Type="http://schemas.openxmlformats.org/officeDocument/2006/relationships/image" Target="../media/image55.png"/><Relationship Id="rId76" Type="http://schemas.openxmlformats.org/officeDocument/2006/relationships/image" Target="../media/image61.gif"/><Relationship Id="rId7" Type="http://schemas.openxmlformats.org/officeDocument/2006/relationships/image" Target="../media/image14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5.wav"/><Relationship Id="rId40" Type="http://schemas.openxmlformats.org/officeDocument/2006/relationships/image" Target="../media/image32.jpeg"/><Relationship Id="rId45" Type="http://schemas.openxmlformats.org/officeDocument/2006/relationships/image" Target="../media/image36.gif"/><Relationship Id="rId53" Type="http://schemas.openxmlformats.org/officeDocument/2006/relationships/image" Target="../media/image42.png"/><Relationship Id="rId58" Type="http://schemas.openxmlformats.org/officeDocument/2006/relationships/image" Target="../media/image45.png"/><Relationship Id="rId66" Type="http://schemas.openxmlformats.org/officeDocument/2006/relationships/image" Target="../media/image53.gif"/><Relationship Id="rId74" Type="http://schemas.openxmlformats.org/officeDocument/2006/relationships/image" Target="../media/image59.jpeg"/><Relationship Id="rId5" Type="http://schemas.openxmlformats.org/officeDocument/2006/relationships/image" Target="../media/image12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microsoft.com/office/2007/relationships/hdphoto" Target="../media/hdphoto1.wdp"/><Relationship Id="rId57" Type="http://schemas.openxmlformats.org/officeDocument/2006/relationships/image" Target="../media/image44.png"/><Relationship Id="rId61" Type="http://schemas.openxmlformats.org/officeDocument/2006/relationships/image" Target="../media/image48.png"/><Relationship Id="rId10" Type="http://schemas.openxmlformats.org/officeDocument/2006/relationships/image" Target="../media/image17.png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5.gif"/><Relationship Id="rId52" Type="http://schemas.openxmlformats.org/officeDocument/2006/relationships/image" Target="../media/image41.png"/><Relationship Id="rId60" Type="http://schemas.openxmlformats.org/officeDocument/2006/relationships/image" Target="../media/image47.gif"/><Relationship Id="rId65" Type="http://schemas.openxmlformats.org/officeDocument/2006/relationships/image" Target="../media/image52.png"/><Relationship Id="rId73" Type="http://schemas.openxmlformats.org/officeDocument/2006/relationships/image" Target="../media/image58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10.wav"/><Relationship Id="rId30" Type="http://schemas.openxmlformats.org/officeDocument/2006/relationships/image" Target="../media/image27.jpeg"/><Relationship Id="rId35" Type="http://schemas.openxmlformats.org/officeDocument/2006/relationships/audio" Target="../media/audio14.wav"/><Relationship Id="rId43" Type="http://schemas.openxmlformats.org/officeDocument/2006/relationships/image" Target="../media/image34.png"/><Relationship Id="rId48" Type="http://schemas.openxmlformats.org/officeDocument/2006/relationships/image" Target="../media/image39.png"/><Relationship Id="rId56" Type="http://schemas.microsoft.com/office/2007/relationships/hdphoto" Target="../media/hdphoto4.wdp"/><Relationship Id="rId64" Type="http://schemas.openxmlformats.org/officeDocument/2006/relationships/image" Target="../media/image51.jpeg"/><Relationship Id="rId69" Type="http://schemas.openxmlformats.org/officeDocument/2006/relationships/audio" Target="../media/audio18.wav"/><Relationship Id="rId8" Type="http://schemas.openxmlformats.org/officeDocument/2006/relationships/image" Target="../media/image15.png"/><Relationship Id="rId51" Type="http://schemas.microsoft.com/office/2007/relationships/hdphoto" Target="../media/hdphoto2.wdp"/><Relationship Id="rId72" Type="http://schemas.openxmlformats.org/officeDocument/2006/relationships/image" Target="../media/image6.gif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1.jpeg"/><Relationship Id="rId46" Type="http://schemas.openxmlformats.org/officeDocument/2006/relationships/image" Target="../media/image37.jpeg"/><Relationship Id="rId59" Type="http://schemas.openxmlformats.org/officeDocument/2006/relationships/image" Target="../media/image46.png"/><Relationship Id="rId67" Type="http://schemas.openxmlformats.org/officeDocument/2006/relationships/image" Target="../media/image54.png"/><Relationship Id="rId20" Type="http://schemas.openxmlformats.org/officeDocument/2006/relationships/image" Target="../media/image22.jpeg"/><Relationship Id="rId41" Type="http://schemas.openxmlformats.org/officeDocument/2006/relationships/audio" Target="../media/audio17.wav"/><Relationship Id="rId54" Type="http://schemas.microsoft.com/office/2007/relationships/hdphoto" Target="../media/hdphoto3.wdp"/><Relationship Id="rId62" Type="http://schemas.openxmlformats.org/officeDocument/2006/relationships/image" Target="../media/image49.jpeg"/><Relationship Id="rId70" Type="http://schemas.openxmlformats.org/officeDocument/2006/relationships/image" Target="../media/image56.jpeg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tx1"/>
            </a:gs>
            <a:gs pos="69000">
              <a:schemeClr val="accent4">
                <a:lumMod val="10000"/>
              </a:schemeClr>
            </a:gs>
            <a:gs pos="79000">
              <a:schemeClr val="bg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 e3425.wav">
            <a:hlinkClick r:id="" action="ppaction://media"/>
          </p:cNvPr>
          <p:cNvPicPr>
            <a:picLocks noRot="1" noChangeAspect="1"/>
          </p:cNvPicPr>
          <p:nvPr>
            <a:wavAudioFile r:embed="rId1" name="il est libre max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777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185276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410" y="1562869"/>
            <a:ext cx="4567891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3" descr="C:\Users\JClaude\Desktop\40 ans de tubes Variété Française (guy3359)\bbbbb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1701800"/>
            <a:ext cx="391636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C:\Users\JClaude\Desktop\cd1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301" y="301016"/>
            <a:ext cx="400273" cy="19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888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884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39775"/>
            <a:ext cx="7200900" cy="5360988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692275" y="1341438"/>
            <a:ext cx="59753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CLAUDE FRANCOIS / CHANSON POPULAIRE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MAURANE / PAS GAIE LA PAGAILLE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MANAU / LA TRIBU DE DANA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ENRICO MACIAS / LES MILLIONAIRES DU DIMANCHE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STONE &amp; ERIC CHARDEN / L’AVENTURA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ELSA &amp; GLENN MEDEIROS / UN ROMAN D’AMITIE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CLAUDE BARZOTTI / MADAME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DANIEL GUICHARD / LA TENDRESSE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MOULOUDJI / UN JOUR TU VERRAS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HERVE CRISTIANI / IL EST LIBRE MAX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ADAMO / C’EST MA VIE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PATRICIA LAVILLA / CHANTE AVEC LES OISEAUX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GERARD LENORMAN / SI J’ETAIS PRESIDENT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FRANK OLIVIER/ SOUVIENS-TOI D’ONLY YOU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RICHARD ANTHONY / J’ENTENDS SIFFLER LE TRAIN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EDITH PIAF/ NON JE NE REGRETTE RIEN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17. ANNE MARIE DAVID / TU TE RECONNAITRAS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. chanson populair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. pas gaie la pagaill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. la tribu de dana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. les millionaires du dimanch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. l'aventura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. un roman d'amiti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. madam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. la tendress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. un jour tu verra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. il est libre max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. c'est ma vi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. chante avec les oiseaux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. si j'etais president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. souviens toi d'only you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. j'entends siffler le train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. non je ne regrette rien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6" y="4916048"/>
            <a:ext cx="722312" cy="96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2572" y="4492850"/>
            <a:ext cx="462756" cy="1352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7" descr="C:\Users\Marie-Jose\Desktop\NUMEROS JUKEBOX NOIR\17 (FILEminimizer).jpg">
            <a:hlinkClick r:id="" action="ppaction://noaction" highlightClick="1">
              <a:snd r:embed="rId69" name="17. tu te reconnaitras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3" descr="C:\Users\JClaude\Desktop\40 ans de tubes Variété Française (guy3359)\bbbbb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1716088"/>
            <a:ext cx="14922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75087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2025-01-18T13:47:34Z</dcterms:modified>
</cp:coreProperties>
</file>