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6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903871-2EA5-4996-9187-FAC47CB36BB5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C9445-A43C-483C-9C7B-21E0D55793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096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8C9445-A43C-483C-9C7B-21E0D5579383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487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77C36-625C-6755-DCCF-911404123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258DE8-FF28-06FA-DF06-2BA134034C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A01509-557F-0C71-399A-797BBBA15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BCF330-1724-A9FD-DAB2-8FE9CE1DB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72EF55-83A0-0AEA-9BDB-4A37BA6C7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202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6D528-D89F-8EFC-BFA8-785E1F0C8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4C0856-B73C-4392-E0DE-24E785DE6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CEC92B-C9E0-CD06-86C4-414F5D04A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F24F0B-0098-5938-4EA5-57577FDE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A0F5EA-402C-DAC2-6C4A-9D2AE598F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7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FBCFEE-EA29-7170-27A3-440D2DDF7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1BE48D-855E-62E5-38A9-9A1F698FC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7A028-63F7-25DF-4C23-90BC21D90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C1D36D-127C-B945-C977-61A17E531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F2CADC-88D7-B165-E4F1-E358DEEC8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241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78339-A6F8-9342-59EA-9761272C2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04DC833-4503-2F88-7132-57C8E25715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D4DF81-89B0-96F5-666C-DEC01C82B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AC4A22-3D99-010B-10ED-65D0FB2A6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B28356-D4A6-ADB6-D79F-39A8F8E67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BFB0AE-574C-B144-5716-0264105FC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10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E2A86-65E7-9949-DF26-CA1BA2CC6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F997E9-160C-45F7-4861-CED7DBC29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DBE7CD-D814-7D7F-BFDA-0D0EB08D43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8DDE869-391A-D56C-354A-3F359F7962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D3DE02-0CB0-9CA7-3149-07EAE473DC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B02487C-163D-C5A6-5709-C87AEA61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BB215E-0A5A-E994-644D-186E7D0BA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785566C-AAC0-A045-9F89-E9738BB0C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56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2B7A74-F1CE-CF6A-F835-FE4AE1EE9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F64F12-8F8F-0217-8ABE-18945EE5F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4F49235-B8D7-AB1D-DAB4-717134A28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5ECED6-D74B-E06C-E536-BDFA4BEC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42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E7DE271-5561-81B8-B6B1-0FDBC60A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586824-F8B6-BF19-616F-F844A29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887EDE7-642C-E532-CA3A-C36F0958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91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13CE0-D1F6-CE0A-A792-B5F958B81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9D21DD-6BA1-668D-EC71-DFB2E4509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B8C404-5B27-6FA2-E970-C5CC64AB2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4A3CD5-DCAA-0A59-BEB7-FB5B0DED3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476A85-A7F7-99F3-C47E-FE53D2FC6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E1C5C6-2FE8-55A8-27B6-B2FE1FBB8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19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3D5633-E977-2912-39A0-C5ECEBE3D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A72201-DD6A-5C30-C33F-216FF8F0DC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B203CD-1DAF-8EA5-F9E3-C21E7514DD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D0B717-B7F4-3F4E-A322-66FE7919B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30F283-786F-DD32-5310-E2CE2AC07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0A27A3-5DA5-E937-2630-3817A47CF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6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79FFE-CD58-A965-BD96-6E56F8C5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3F6EA5-0AF2-43EE-E9CE-5076E6DF36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260B84-75BA-A92B-ED06-EF233D5F0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24C986-08ED-C8D6-30B0-CE851DCEB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0DBE89-8243-6D30-D36B-89F55A79D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98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A5BF6B6-1254-804A-3621-2145803C79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A45BC6-A8D6-5C3C-AD2A-145E3C40AA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225259-25A5-D68E-35DD-7446FF9F2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646FA7-52B8-33D4-3055-05038F94D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440A5A-31FB-192A-D9AD-A8C853CA4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903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6DD56F8-721D-39C0-351E-7869ED02C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7A392D-CB1E-79BC-E5CF-9036114BC6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48F1F0-E372-B6F5-D4DC-7EC2086A38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A7EAD-7605-4010-B049-07C4EBCD30A9}" type="datetimeFigureOut">
              <a:rPr lang="fr-FR" smtClean="0"/>
              <a:t>16/01/2025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715637-1BFD-34AC-31EB-0B7FCB7D97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AD367D-6793-5C79-3343-2605A6100C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23324-3BFB-46E7-95E1-031815C08A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352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285AF6-8C50-5987-3A1B-AF54A54856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13" y="304638"/>
            <a:ext cx="1165714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B44BEF-324E-033E-12C6-AB20BC413209}"/>
              </a:ext>
            </a:extLst>
          </p:cNvPr>
          <p:cNvSpPr/>
          <p:nvPr/>
        </p:nvSpPr>
        <p:spPr>
          <a:xfrm>
            <a:off x="2307778" y="2634037"/>
            <a:ext cx="729044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Réserve HORNSTRANDIR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en Islande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6FC0BB8-01B8-B8A1-ECD6-F55CF58D7F6A}"/>
              </a:ext>
            </a:extLst>
          </p:cNvPr>
          <p:cNvSpPr txBox="1"/>
          <p:nvPr/>
        </p:nvSpPr>
        <p:spPr>
          <a:xfrm>
            <a:off x="3657600" y="6163028"/>
            <a:ext cx="706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Gauche PPS En Manuel</a:t>
            </a:r>
          </a:p>
        </p:txBody>
      </p:sp>
    </p:spTree>
    <p:extLst>
      <p:ext uri="{BB962C8B-B14F-4D97-AF65-F5344CB8AC3E}">
        <p14:creationId xmlns:p14="http://schemas.microsoft.com/office/powerpoint/2010/main" val="9810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  <p:sndAc>
          <p:stSnd loop="1">
            <p:snd r:embed="rId2" name="Christian Morin (France) - Anouchka.wav"/>
          </p:stSnd>
        </p:sndAc>
      </p:transition>
    </mc:Choice>
    <mc:Fallback>
      <p:transition spd="slow">
        <p:dissolve/>
        <p:sndAc>
          <p:stSnd loop="1">
            <p:snd r:embed="rId2" name="Christian Morin (France) - Anouch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2162AC1-7F4A-25D4-54BD-BEDF86B06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42" y="578873"/>
            <a:ext cx="8128704" cy="5700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9426733-A58F-48A6-D7FA-8365D10F298F}"/>
              </a:ext>
            </a:extLst>
          </p:cNvPr>
          <p:cNvSpPr txBox="1"/>
          <p:nvPr/>
        </p:nvSpPr>
        <p:spPr>
          <a:xfrm>
            <a:off x="8844197" y="302359"/>
            <a:ext cx="313294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Extrême Nord d’ISLANDE</a:t>
            </a:r>
          </a:p>
          <a:p>
            <a:endParaRPr lang="fr-FR" sz="2000" b="1" i="1" dirty="0"/>
          </a:p>
          <a:p>
            <a:r>
              <a:rPr lang="fr-FR" sz="2000" b="1" i="1" dirty="0"/>
              <a:t>Toundra gelée, déserte</a:t>
            </a:r>
          </a:p>
          <a:p>
            <a:endParaRPr lang="fr-FR" sz="2000" b="1" i="1" dirty="0"/>
          </a:p>
          <a:p>
            <a:r>
              <a:rPr lang="fr-FR" sz="2000" b="1" i="1" dirty="0"/>
              <a:t> nature brute, montagnes</a:t>
            </a:r>
          </a:p>
          <a:p>
            <a:endParaRPr lang="fr-FR" sz="2000" b="1" i="1" dirty="0"/>
          </a:p>
          <a:p>
            <a:r>
              <a:rPr lang="fr-FR" sz="2000" b="1" i="1" dirty="0"/>
              <a:t> blizzard et tempêtes de neige</a:t>
            </a:r>
          </a:p>
          <a:p>
            <a:endParaRPr lang="fr-FR" sz="2000" b="1" i="1" dirty="0"/>
          </a:p>
          <a:p>
            <a:r>
              <a:rPr lang="fr-FR" sz="2000" b="1" i="1" dirty="0"/>
              <a:t>Face au Groenland</a:t>
            </a:r>
          </a:p>
          <a:p>
            <a:endParaRPr lang="fr-FR" sz="2000" b="1" i="1" dirty="0"/>
          </a:p>
          <a:p>
            <a:r>
              <a:rPr lang="fr-FR" sz="2000" b="1" i="1" dirty="0"/>
              <a:t>Site protégé exceptionnel</a:t>
            </a:r>
          </a:p>
          <a:p>
            <a:endParaRPr lang="fr-FR" sz="2000" b="1" i="1" dirty="0"/>
          </a:p>
          <a:p>
            <a:r>
              <a:rPr lang="fr-FR" sz="2000" b="1" i="1" dirty="0"/>
              <a:t> le plus reculé au Nord-Ouest Islandais</a:t>
            </a:r>
          </a:p>
          <a:p>
            <a:endParaRPr lang="fr-FR" sz="2000" b="1" i="1" dirty="0"/>
          </a:p>
          <a:p>
            <a:r>
              <a:rPr lang="fr-FR" sz="2000" b="1" i="1" dirty="0"/>
              <a:t>Pour se ressourcer, quelques clichés de la faune, et volcans</a:t>
            </a:r>
          </a:p>
          <a:p>
            <a:r>
              <a:rPr lang="fr-FR" sz="2000" b="1" i="1" dirty="0"/>
              <a:t>Geysers ou sources d’eau chaude</a:t>
            </a:r>
          </a:p>
        </p:txBody>
      </p:sp>
    </p:spTree>
    <p:extLst>
      <p:ext uri="{BB962C8B-B14F-4D97-AF65-F5344CB8AC3E}">
        <p14:creationId xmlns:p14="http://schemas.microsoft.com/office/powerpoint/2010/main" val="140606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4401D7-69BF-B246-A6DF-3F1D27660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90036"/>
            <a:ext cx="7620000" cy="52863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A9F4AF-0B61-D080-8A29-56D1B283FE8A}"/>
              </a:ext>
            </a:extLst>
          </p:cNvPr>
          <p:cNvSpPr txBox="1"/>
          <p:nvPr/>
        </p:nvSpPr>
        <p:spPr>
          <a:xfrm>
            <a:off x="372029" y="5845578"/>
            <a:ext cx="11819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Allmenningaskar, petit col au-dessus de Hornb Jarg, en arrière plan, le détroit du Danemark</a:t>
            </a:r>
          </a:p>
        </p:txBody>
      </p:sp>
    </p:spTree>
    <p:extLst>
      <p:ext uri="{BB962C8B-B14F-4D97-AF65-F5344CB8AC3E}">
        <p14:creationId xmlns:p14="http://schemas.microsoft.com/office/powerpoint/2010/main" val="153647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DD51FD-59EF-C781-340B-1D4994F87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53CD4-71E3-486A-7B33-2899B27C43FB}"/>
              </a:ext>
            </a:extLst>
          </p:cNvPr>
          <p:cNvSpPr txBox="1"/>
          <p:nvPr/>
        </p:nvSpPr>
        <p:spPr>
          <a:xfrm>
            <a:off x="3068895" y="5865466"/>
            <a:ext cx="7915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une des falaises où nichent les oiseaux marins</a:t>
            </a:r>
          </a:p>
        </p:txBody>
      </p:sp>
    </p:spTree>
    <p:extLst>
      <p:ext uri="{BB962C8B-B14F-4D97-AF65-F5344CB8AC3E}">
        <p14:creationId xmlns:p14="http://schemas.microsoft.com/office/powerpoint/2010/main" val="188006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670EA7-C573-63AB-E054-B47819006B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73" y="489015"/>
            <a:ext cx="9109061" cy="587997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8D29A3-8D65-18D2-CC97-96AB131BE02E}"/>
              </a:ext>
            </a:extLst>
          </p:cNvPr>
          <p:cNvSpPr txBox="1"/>
          <p:nvPr/>
        </p:nvSpPr>
        <p:spPr>
          <a:xfrm>
            <a:off x="9608734" y="2069032"/>
            <a:ext cx="23384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dans la toundra, déserte, un renard polaire</a:t>
            </a:r>
          </a:p>
          <a:p>
            <a:endParaRPr lang="fr-FR" sz="2400" b="1" i="1" dirty="0"/>
          </a:p>
          <a:p>
            <a:r>
              <a:rPr lang="fr-FR" sz="2400" b="1" i="1" dirty="0"/>
              <a:t> on peut aussi observer des baleines dans les étendues maritimes</a:t>
            </a:r>
          </a:p>
        </p:txBody>
      </p:sp>
    </p:spTree>
    <p:extLst>
      <p:ext uri="{BB962C8B-B14F-4D97-AF65-F5344CB8AC3E}">
        <p14:creationId xmlns:p14="http://schemas.microsoft.com/office/powerpoint/2010/main" val="75766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EFC1CB-4FA2-FB2D-E41A-C8B6D8C82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0735" y="434051"/>
            <a:ext cx="8990466" cy="59898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761D2A-0F80-9E58-4A6A-3ED439756CCD}"/>
              </a:ext>
            </a:extLst>
          </p:cNvPr>
          <p:cNvSpPr txBox="1"/>
          <p:nvPr/>
        </p:nvSpPr>
        <p:spPr>
          <a:xfrm>
            <a:off x="553337" y="3302537"/>
            <a:ext cx="23984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Mouettes et guillemots dans les falaises de </a:t>
            </a:r>
            <a:r>
              <a:rPr lang="fr-FR" sz="2400" b="1" i="1" dirty="0" err="1"/>
              <a:t>Sulnastapi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2249591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843651-6E80-80B4-5006-A22BCBB6A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99" y="378000"/>
            <a:ext cx="9720001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AD6C24C-184C-7375-E5F4-143E582A6850}"/>
              </a:ext>
            </a:extLst>
          </p:cNvPr>
          <p:cNvSpPr txBox="1"/>
          <p:nvPr/>
        </p:nvSpPr>
        <p:spPr>
          <a:xfrm>
            <a:off x="9677545" y="3011675"/>
            <a:ext cx="22403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Accès par bateau,  10° maximum en été – jusqu’à moins 30° la nuit en hiver..</a:t>
            </a:r>
          </a:p>
        </p:txBody>
      </p:sp>
    </p:spTree>
    <p:extLst>
      <p:ext uri="{BB962C8B-B14F-4D97-AF65-F5344CB8AC3E}">
        <p14:creationId xmlns:p14="http://schemas.microsoft.com/office/powerpoint/2010/main" val="3085849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07CD0E-DDE5-17EC-2CFF-53361E1D7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313" y="168544"/>
            <a:ext cx="972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6032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EB1104-1D48-B8E4-9FAE-BBE96F737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236" y="369000"/>
            <a:ext cx="1090552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3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BB7C7F-0BE5-ACED-6ADF-DD79033C1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912" y="369000"/>
            <a:ext cx="10905527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245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DE780D-EB9A-96AF-84AD-0F0652007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314" y="189000"/>
            <a:ext cx="9689371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566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DB5FAF-1EEC-D65F-F5F6-0650B0548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14" y="850388"/>
            <a:ext cx="11347971" cy="486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2437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5916398-69C5-2D92-8D0C-9D2E593E5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0897" y="189000"/>
            <a:ext cx="8652203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1268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3BF239-C284-DC55-7B80-096173744D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088" y="189000"/>
            <a:ext cx="9710835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8436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D14C45-324A-0024-7A06-A7FA805A86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165" y="199110"/>
            <a:ext cx="9689669" cy="64597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30430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55E4D9-7938-F26E-F083-10A335B3D0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818" y="189000"/>
            <a:ext cx="9724363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5394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B29B3D-60D2-5789-60B8-CC786654BF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9000"/>
            <a:ext cx="11520000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691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9B9E99-191E-0B54-D462-7E50FF747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41" y="189000"/>
            <a:ext cx="11502917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23887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B67DD9-F9AC-0E7F-4028-165718366B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9000"/>
            <a:ext cx="1152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2682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9C685F-A5A8-9281-EA34-CF42F93E7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761" y="178069"/>
            <a:ext cx="11096177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44314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E2085E-1082-F2D7-6864-C4F66B99B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478" y="172819"/>
            <a:ext cx="11355531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1707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4724E9-1E4E-DAE9-C18F-A1511003B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4837" y="189000"/>
            <a:ext cx="8622325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480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D01CE6-B441-DEFC-3193-26827517F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038" y="189000"/>
            <a:ext cx="9723799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04F817-B284-07E6-8204-A3BFDAC73652}"/>
              </a:ext>
            </a:extLst>
          </p:cNvPr>
          <p:cNvSpPr txBox="1"/>
          <p:nvPr/>
        </p:nvSpPr>
        <p:spPr>
          <a:xfrm>
            <a:off x="10191835" y="4044454"/>
            <a:ext cx="1905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macareux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8B23CE7-B88D-9394-D0E4-94BC5E77936A}"/>
              </a:ext>
            </a:extLst>
          </p:cNvPr>
          <p:cNvSpPr txBox="1"/>
          <p:nvPr/>
        </p:nvSpPr>
        <p:spPr>
          <a:xfrm>
            <a:off x="10191835" y="2847617"/>
            <a:ext cx="1720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FAUNE</a:t>
            </a:r>
          </a:p>
        </p:txBody>
      </p:sp>
    </p:spTree>
    <p:extLst>
      <p:ext uri="{BB962C8B-B14F-4D97-AF65-F5344CB8AC3E}">
        <p14:creationId xmlns:p14="http://schemas.microsoft.com/office/powerpoint/2010/main" val="61837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86EDA3-7D09-7804-1C13-33871BCE3E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2908" y="189000"/>
            <a:ext cx="972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DA2D5-C0B0-E318-C678-FEC04FD97A2B}"/>
              </a:ext>
            </a:extLst>
          </p:cNvPr>
          <p:cNvSpPr txBox="1"/>
          <p:nvPr/>
        </p:nvSpPr>
        <p:spPr>
          <a:xfrm>
            <a:off x="399092" y="4327449"/>
            <a:ext cx="1782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macareux</a:t>
            </a:r>
          </a:p>
        </p:txBody>
      </p:sp>
    </p:spTree>
    <p:extLst>
      <p:ext uri="{BB962C8B-B14F-4D97-AF65-F5344CB8AC3E}">
        <p14:creationId xmlns:p14="http://schemas.microsoft.com/office/powerpoint/2010/main" val="206905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A4675B-51A4-4A66-E64C-9F66659F7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8188" y="369000"/>
            <a:ext cx="8262001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ADFC65-ECF5-B8A7-12C5-436549821970}"/>
              </a:ext>
            </a:extLst>
          </p:cNvPr>
          <p:cNvSpPr txBox="1"/>
          <p:nvPr/>
        </p:nvSpPr>
        <p:spPr>
          <a:xfrm>
            <a:off x="10253461" y="3883369"/>
            <a:ext cx="2572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colonie de pingouins</a:t>
            </a:r>
          </a:p>
        </p:txBody>
      </p:sp>
    </p:spTree>
    <p:extLst>
      <p:ext uri="{BB962C8B-B14F-4D97-AF65-F5344CB8AC3E}">
        <p14:creationId xmlns:p14="http://schemas.microsoft.com/office/powerpoint/2010/main" val="182257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A0F211-81C0-CE82-3C36-794A4963C6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713" y="189000"/>
            <a:ext cx="916711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61873C-330C-1BA2-49AE-1CCD6E6F3C18}"/>
              </a:ext>
            </a:extLst>
          </p:cNvPr>
          <p:cNvSpPr txBox="1"/>
          <p:nvPr/>
        </p:nvSpPr>
        <p:spPr>
          <a:xfrm>
            <a:off x="248858" y="3321287"/>
            <a:ext cx="224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mouette tridactyle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en vol</a:t>
            </a:r>
          </a:p>
        </p:txBody>
      </p:sp>
    </p:spTree>
    <p:extLst>
      <p:ext uri="{BB962C8B-B14F-4D97-AF65-F5344CB8AC3E}">
        <p14:creationId xmlns:p14="http://schemas.microsoft.com/office/powerpoint/2010/main" val="12323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10E992-E0F8-E8F1-D719-4D3751131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810" y="189000"/>
            <a:ext cx="971696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65ED1C-C529-828B-6DA2-77C309C407DD}"/>
              </a:ext>
            </a:extLst>
          </p:cNvPr>
          <p:cNvSpPr txBox="1"/>
          <p:nvPr/>
        </p:nvSpPr>
        <p:spPr>
          <a:xfrm>
            <a:off x="10113137" y="3691214"/>
            <a:ext cx="1994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mouettes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tridactyles</a:t>
            </a:r>
          </a:p>
        </p:txBody>
      </p:sp>
    </p:spTree>
    <p:extLst>
      <p:ext uri="{BB962C8B-B14F-4D97-AF65-F5344CB8AC3E}">
        <p14:creationId xmlns:p14="http://schemas.microsoft.com/office/powerpoint/2010/main" val="382680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244243-EBD7-F763-2390-58E504F0F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297" y="369000"/>
            <a:ext cx="9167873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9EF1D0-7BB2-B81F-0F0F-AAB3E72ADCCA}"/>
              </a:ext>
            </a:extLst>
          </p:cNvPr>
          <p:cNvSpPr txBox="1"/>
          <p:nvPr/>
        </p:nvSpPr>
        <p:spPr>
          <a:xfrm>
            <a:off x="364110" y="3620938"/>
            <a:ext cx="22317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geysers ou </a:t>
            </a:r>
            <a:r>
              <a:rPr lang="fr-FR" sz="2400" b="1" i="1" dirty="0" err="1">
                <a:solidFill>
                  <a:srgbClr val="FFFF00"/>
                </a:solidFill>
              </a:rPr>
              <a:t>deobservation</a:t>
            </a:r>
            <a:r>
              <a:rPr lang="fr-FR" sz="2400" b="1" i="1" dirty="0">
                <a:solidFill>
                  <a:srgbClr val="FFFF00"/>
                </a:solidFill>
              </a:rPr>
              <a:t> des  sources d’eau chaude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et, champs de lave</a:t>
            </a:r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D84A1E6-D50E-DE19-98E2-BA8A00AAFAFB}"/>
              </a:ext>
            </a:extLst>
          </p:cNvPr>
          <p:cNvSpPr txBox="1"/>
          <p:nvPr/>
        </p:nvSpPr>
        <p:spPr>
          <a:xfrm>
            <a:off x="362946" y="2488099"/>
            <a:ext cx="2107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NATURE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SUPERBE</a:t>
            </a:r>
          </a:p>
        </p:txBody>
      </p:sp>
    </p:spTree>
    <p:extLst>
      <p:ext uri="{BB962C8B-B14F-4D97-AF65-F5344CB8AC3E}">
        <p14:creationId xmlns:p14="http://schemas.microsoft.com/office/powerpoint/2010/main" val="39646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FA660C-4E1A-B8B9-047E-AB8A7BD15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530" y="369000"/>
            <a:ext cx="935343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EDC1C-EA2D-EB69-8700-F33D11E5B529}"/>
              </a:ext>
            </a:extLst>
          </p:cNvPr>
          <p:cNvSpPr txBox="1"/>
          <p:nvPr/>
        </p:nvSpPr>
        <p:spPr>
          <a:xfrm>
            <a:off x="9753684" y="3892137"/>
            <a:ext cx="1952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sources d’eau chaude</a:t>
            </a:r>
          </a:p>
        </p:txBody>
      </p:sp>
    </p:spTree>
    <p:extLst>
      <p:ext uri="{BB962C8B-B14F-4D97-AF65-F5344CB8AC3E}">
        <p14:creationId xmlns:p14="http://schemas.microsoft.com/office/powerpoint/2010/main" val="123373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39CF71-B7DD-9FD1-4783-1FB04BD90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88" y="333211"/>
            <a:ext cx="1088000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7445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649B58-FB88-6883-8788-3A30264A41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69" y="276335"/>
            <a:ext cx="1129846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153FC3-509B-C0D4-8ADD-CEB316EB415B}"/>
              </a:ext>
            </a:extLst>
          </p:cNvPr>
          <p:cNvSpPr txBox="1"/>
          <p:nvPr/>
        </p:nvSpPr>
        <p:spPr>
          <a:xfrm>
            <a:off x="2971044" y="6396335"/>
            <a:ext cx="9872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130 volcans et champs de lave à observer</a:t>
            </a:r>
          </a:p>
        </p:txBody>
      </p:sp>
    </p:spTree>
    <p:extLst>
      <p:ext uri="{BB962C8B-B14F-4D97-AF65-F5344CB8AC3E}">
        <p14:creationId xmlns:p14="http://schemas.microsoft.com/office/powerpoint/2010/main" val="258669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316241-ADF0-3960-9C96-C15F8BB31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042" y="189000"/>
            <a:ext cx="9781916" cy="648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2223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A957E5F-DABF-AC42-6598-8E7A6A864C70}"/>
              </a:ext>
            </a:extLst>
          </p:cNvPr>
          <p:cNvSpPr txBox="1"/>
          <p:nvPr/>
        </p:nvSpPr>
        <p:spPr>
          <a:xfrm>
            <a:off x="1330036" y="1104405"/>
            <a:ext cx="11590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ACB10B1-8DE7-C905-777D-1518FE4EDB8E}"/>
              </a:ext>
            </a:extLst>
          </p:cNvPr>
          <p:cNvSpPr txBox="1"/>
          <p:nvPr/>
        </p:nvSpPr>
        <p:spPr>
          <a:xfrm>
            <a:off x="3063834" y="2363190"/>
            <a:ext cx="9524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La Réserve D’</a:t>
            </a:r>
            <a:r>
              <a:rPr lang="fr-FR" sz="3200" b="1" dirty="0" err="1">
                <a:solidFill>
                  <a:srgbClr val="FFFF00"/>
                </a:solidFill>
              </a:rPr>
              <a:t>Ornstrandir</a:t>
            </a:r>
            <a:r>
              <a:rPr lang="fr-FR" sz="3200" b="1" dirty="0">
                <a:solidFill>
                  <a:srgbClr val="FFFF00"/>
                </a:solidFill>
              </a:rPr>
              <a:t> En Islande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12FC37-60CB-C393-B6E5-793176D79BFC}"/>
              </a:ext>
            </a:extLst>
          </p:cNvPr>
          <p:cNvSpPr txBox="1"/>
          <p:nvPr/>
        </p:nvSpPr>
        <p:spPr>
          <a:xfrm>
            <a:off x="3788229" y="3617648"/>
            <a:ext cx="10580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4595E4C-DF35-F7D0-2012-A4ECD01DFFAF}"/>
              </a:ext>
            </a:extLst>
          </p:cNvPr>
          <p:cNvSpPr txBox="1"/>
          <p:nvPr/>
        </p:nvSpPr>
        <p:spPr>
          <a:xfrm>
            <a:off x="5593278" y="4777104"/>
            <a:ext cx="7422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2006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dissolve/>
      </p:transition>
    </mc:Choice>
    <mc:Fallback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206</Words>
  <Application>Microsoft Office PowerPoint</Application>
  <PresentationFormat>Grand écran</PresentationFormat>
  <Paragraphs>45</Paragraphs>
  <Slides>33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5</cp:revision>
  <dcterms:created xsi:type="dcterms:W3CDTF">2025-01-15T18:34:48Z</dcterms:created>
  <dcterms:modified xsi:type="dcterms:W3CDTF">2025-01-16T16:18:39Z</dcterms:modified>
</cp:coreProperties>
</file>