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57" r:id="rId5"/>
    <p:sldId id="261" r:id="rId6"/>
    <p:sldId id="260" r:id="rId7"/>
    <p:sldId id="258" r:id="rId8"/>
    <p:sldId id="263" r:id="rId9"/>
    <p:sldId id="268" r:id="rId10"/>
    <p:sldId id="264" r:id="rId11"/>
    <p:sldId id="265" r:id="rId12"/>
    <p:sldId id="266" r:id="rId13"/>
    <p:sldId id="270" r:id="rId14"/>
    <p:sldId id="271" r:id="rId15"/>
    <p:sldId id="272" r:id="rId16"/>
    <p:sldId id="273" r:id="rId17"/>
    <p:sldId id="274" r:id="rId18"/>
    <p:sldId id="277" r:id="rId19"/>
    <p:sldId id="275" r:id="rId20"/>
    <p:sldId id="276" r:id="rId21"/>
    <p:sldId id="278" r:id="rId22"/>
    <p:sldId id="279" r:id="rId23"/>
    <p:sldId id="280" r:id="rId24"/>
    <p:sldId id="282" r:id="rId25"/>
    <p:sldId id="284" r:id="rId26"/>
    <p:sldId id="283" r:id="rId27"/>
    <p:sldId id="285" r:id="rId28"/>
    <p:sldId id="287" r:id="rId29"/>
    <p:sldId id="290" r:id="rId30"/>
    <p:sldId id="286" r:id="rId31"/>
    <p:sldId id="288" r:id="rId32"/>
    <p:sldId id="289" r:id="rId33"/>
    <p:sldId id="291" r:id="rId34"/>
    <p:sldId id="292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4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B67A8-0C74-B752-BCF1-2D1E01F3BF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671CA0-DAD0-1B8B-5A94-2B3DD4E7C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C5ACFA-C32F-5E7E-F63D-8C648872B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A1A803-6814-AE63-CF76-EBC5126AE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1839D7-A081-3C82-E00C-21E03EF3D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96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26663-8BE7-5795-305D-4454C55E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AEF7E4-2444-69E8-0CE1-094AB0809E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D5471C-1CFF-276C-97C1-B8C6FA360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BF0FBA-0546-0DD6-0346-BD3964D60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C865D2-491A-8ECC-FA6C-FA23B6FE4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01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4B2A5-F09E-ED38-A283-574182AAA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9A8CCB-32D5-676D-91FF-7392C8E95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C3FF95-0E7B-3B58-A02D-B1AD504CA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2FA600-859C-A20A-F818-4B17E6AA4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39B9EC-1CE5-D3DB-72A8-253CF9C51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46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960B4-1903-D6B9-1207-6E48D5BC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82E732-C525-75F7-8115-3D91347E7A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FF7EFA-863C-AF24-3D0A-F57DA7BE2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449F51-A6D9-3F23-8057-34B1A9638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415AB2-A6B8-C3B8-82DE-6252E56BE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8A22C7-4A65-4E19-7B1A-EDF4180A5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23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99342-C627-13C8-8C3F-636B7C90C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A675DB-7560-8567-BFD2-4BF8F36036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99470C-4424-9E48-7210-83C291A9E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F0BC0A9-FD89-8B9F-B22C-3394BF9B9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8B543AC-CCFE-1006-C1AF-43AF7B7D9F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E4BD852-670B-38C7-F924-42F46FBB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3ED7488-FA4C-449B-51BD-4E7F6334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A0ABD90-DB1D-F787-99E7-2A9BEA096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40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7AE69-FA97-BFC9-CC8A-A7D41EED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0330AAF-939F-7ED8-7099-2A2ABDA6D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5085C8F-F1B4-CD04-4ABB-AB6A6BFDB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83B738-B908-1E11-26A6-B6DCD171C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96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97B21D-A87A-9B4A-C674-09A864A5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E7B6491-AA0C-C705-9832-7BE0F873E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F7E039B-2C71-BC61-8FB8-606128DA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82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51636-B5AB-DE58-8C3B-C2C54F097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447569-743D-7374-503C-7CF5D2EF8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3DA9CD-83A6-7A85-BCA4-A8166D8AE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AB2BB4-4031-CF96-F068-27FB8EE6A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55927C-1290-5C10-E11B-308FABDD7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5172C5-BBD7-B3DA-88ED-F153C66B5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184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3CE99-553B-59A0-8028-DF4A1EC25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7E55440-E5D1-58F6-7D59-A58F9F53B0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6B93DB-6E43-7A73-10CA-FA8BD8840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29D3E5-0F43-258A-5F91-2A44F11F7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5BCDAB-B305-649A-F2B1-BE353C214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712D3C-7601-8E9B-128B-003370B92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32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83618-C393-BDB9-D357-5E8E63287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4111865-A823-D7A0-B482-5554A7C954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F38909-A088-B376-678D-D90C3D703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B055A3-A137-6045-E19C-8AAD8E21D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D90072-A518-33A9-0922-A784AA8F1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73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C39BBFD-0992-36A3-549E-9DEBEE41A1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AA712D4-FC55-9E18-587F-B1138B23A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55F360-99B6-7C17-BEB3-B80FB957D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8DA313-E938-84E2-6947-1D8129000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39BD4D-3716-0743-E7E3-D7F23122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65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89FEFFF-7275-30F5-6518-BE4A828E9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8BE837-AC67-FDE6-9EC4-9C7872D5E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7823E0-1FD3-CC13-876E-1616CE7900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B0AA0-62DA-4D70-9748-E466D45B0BB0}" type="datetimeFigureOut">
              <a:rPr lang="fr-FR" smtClean="0"/>
              <a:t>07/01/2025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BDE9AC-44A5-7EB7-F76F-85AD580964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AD9D40-9CA8-C483-0954-A830EBB9A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80702-01F0-486A-A70E-A591D18F38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154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48844D-7467-F01C-F705-3EB27B462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624" y="233362"/>
            <a:ext cx="5191125" cy="63912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523528-7851-74ED-7922-10EA24EA3D09}"/>
              </a:ext>
            </a:extLst>
          </p:cNvPr>
          <p:cNvSpPr txBox="1"/>
          <p:nvPr/>
        </p:nvSpPr>
        <p:spPr>
          <a:xfrm>
            <a:off x="7935245" y="3912599"/>
            <a:ext cx="3854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PLUS BEAUX CARNAVALS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2025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0FD150-A4FF-300F-7CB8-C8A5FC9525D7}"/>
              </a:ext>
            </a:extLst>
          </p:cNvPr>
          <p:cNvSpPr txBox="1"/>
          <p:nvPr/>
        </p:nvSpPr>
        <p:spPr>
          <a:xfrm>
            <a:off x="8154715" y="5265775"/>
            <a:ext cx="37407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Cliquez Droit PPS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86573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  <p:sndAc>
          <p:stSnd loop="1">
            <p:snd r:embed="rId2" name="BATUCADA BRESILIENNE by CREASHOW.wav"/>
          </p:stSnd>
        </p:sndAc>
      </p:transition>
    </mc:Choice>
    <mc:Fallback>
      <p:transition spd="slow" advClick="0" advTm="9000">
        <p:fade/>
        <p:sndAc>
          <p:stSnd loop="1">
            <p:snd r:embed="rId2" name="BATUCADA BRESILIENNE by CREASHOW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F04A892-26E9-2A66-FD30-7D546D76B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092" y="349926"/>
            <a:ext cx="10947816" cy="61581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317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128907-5160-9E3A-52A3-2AB35A63E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99" y="603510"/>
            <a:ext cx="5650980" cy="56509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98365A-4C2B-849E-85B6-C5481E170D84}"/>
              </a:ext>
            </a:extLst>
          </p:cNvPr>
          <p:cNvSpPr txBox="1"/>
          <p:nvPr/>
        </p:nvSpPr>
        <p:spPr>
          <a:xfrm>
            <a:off x="524804" y="1927846"/>
            <a:ext cx="451000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CARNAVAL EN GUADELOUPE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5 Janvier au 5 Mars 2025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Défilés de Chars et, parades costumées, concerts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Bals masqués  à Point à Pitre ou à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Basse Terre</a:t>
            </a:r>
          </a:p>
        </p:txBody>
      </p:sp>
    </p:spTree>
    <p:extLst>
      <p:ext uri="{BB962C8B-B14F-4D97-AF65-F5344CB8AC3E}">
        <p14:creationId xmlns:p14="http://schemas.microsoft.com/office/powerpoint/2010/main" val="91358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9E53C4-81EC-CCBB-AB4B-0D2EDC6D21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18" y="292308"/>
            <a:ext cx="4706637" cy="627338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37CC3F8-E2F5-C680-757C-83406264FB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8742" y="839449"/>
            <a:ext cx="4521232" cy="5179102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16F9BAC-EAC8-7CB1-836E-46CE499EF8A3}"/>
              </a:ext>
            </a:extLst>
          </p:cNvPr>
          <p:cNvSpPr txBox="1"/>
          <p:nvPr/>
        </p:nvSpPr>
        <p:spPr>
          <a:xfrm>
            <a:off x="6182633" y="6024515"/>
            <a:ext cx="6093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Costumes colorés, énergie contagieuse avec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les ‘déboulés’</a:t>
            </a:r>
          </a:p>
        </p:txBody>
      </p:sp>
    </p:spTree>
    <p:extLst>
      <p:ext uri="{BB962C8B-B14F-4D97-AF65-F5344CB8AC3E}">
        <p14:creationId xmlns:p14="http://schemas.microsoft.com/office/powerpoint/2010/main" val="364194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2FE69D-B575-D247-0164-A285CA248F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002" y="378372"/>
            <a:ext cx="63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346EC6-FF07-D3EE-D020-EA8F13EBBEDC}"/>
              </a:ext>
            </a:extLst>
          </p:cNvPr>
          <p:cNvSpPr txBox="1"/>
          <p:nvPr/>
        </p:nvSpPr>
        <p:spPr>
          <a:xfrm>
            <a:off x="8914260" y="2565454"/>
            <a:ext cx="31461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Carnaval démarre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avec le BAIN DEMARRE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Baignade sur une plage paradisiaque, dans la bonne humeur!!</a:t>
            </a:r>
          </a:p>
        </p:txBody>
      </p:sp>
    </p:spTree>
    <p:extLst>
      <p:ext uri="{BB962C8B-B14F-4D97-AF65-F5344CB8AC3E}">
        <p14:creationId xmlns:p14="http://schemas.microsoft.com/office/powerpoint/2010/main" val="369863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31C133-60D9-DD27-D1B0-6E591972D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39" y="442849"/>
            <a:ext cx="5413532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F6B7B58-8605-5154-7E30-9C6C7EC61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6103" y="2800776"/>
            <a:ext cx="5249536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257B3A-9226-A2CB-5830-D62925769B10}"/>
              </a:ext>
            </a:extLst>
          </p:cNvPr>
          <p:cNvSpPr txBox="1"/>
          <p:nvPr/>
        </p:nvSpPr>
        <p:spPr>
          <a:xfrm>
            <a:off x="428039" y="4109367"/>
            <a:ext cx="5913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Défilés des groupes à peaux ou caisses claires à Mas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FF94549-BF00-6A4B-A81D-421E640E68E3}"/>
              </a:ext>
            </a:extLst>
          </p:cNvPr>
          <p:cNvSpPr txBox="1"/>
          <p:nvPr/>
        </p:nvSpPr>
        <p:spPr>
          <a:xfrm>
            <a:off x="6341265" y="2272068"/>
            <a:ext cx="5913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Mas maten :  le matin de bonne heure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56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4480143-272A-7068-5AED-CE86998508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00" y="669000"/>
            <a:ext cx="8280000" cy="55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089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791ED8-2A40-94CA-3B32-82E651769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59" y="1520986"/>
            <a:ext cx="11448081" cy="381602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CDBD17-3A08-9DDA-543B-A91402D92AB2}"/>
              </a:ext>
            </a:extLst>
          </p:cNvPr>
          <p:cNvSpPr txBox="1"/>
          <p:nvPr/>
        </p:nvSpPr>
        <p:spPr>
          <a:xfrm>
            <a:off x="1944948" y="5436699"/>
            <a:ext cx="8694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 12 JANVIER  AU 2 MARS  à NICE sur la Côte d’Azur</a:t>
            </a:r>
          </a:p>
        </p:txBody>
      </p:sp>
    </p:spTree>
    <p:extLst>
      <p:ext uri="{BB962C8B-B14F-4D97-AF65-F5344CB8AC3E}">
        <p14:creationId xmlns:p14="http://schemas.microsoft.com/office/powerpoint/2010/main" val="225271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14B6BF-23F3-8710-1F79-0EA638090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3633" y="417404"/>
            <a:ext cx="8064524" cy="602319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46E3A5-8D07-3E38-DDD4-6FBAB144566D}"/>
              </a:ext>
            </a:extLst>
          </p:cNvPr>
          <p:cNvSpPr txBox="1"/>
          <p:nvPr/>
        </p:nvSpPr>
        <p:spPr>
          <a:xfrm>
            <a:off x="0" y="3830398"/>
            <a:ext cx="5044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Sa Majesté Carnaval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place Masséna</a:t>
            </a:r>
          </a:p>
        </p:txBody>
      </p:sp>
    </p:spTree>
    <p:extLst>
      <p:ext uri="{BB962C8B-B14F-4D97-AF65-F5344CB8AC3E}">
        <p14:creationId xmlns:p14="http://schemas.microsoft.com/office/powerpoint/2010/main" val="3137567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994F3E-6A4D-A5BC-E1E1-3F3621C7B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1680" y="257175"/>
            <a:ext cx="9525000" cy="63436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08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C1DAA7-D8AF-DDF3-D984-ADF828E553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264" y="497398"/>
            <a:ext cx="10423471" cy="586320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AD6BBD-CFC8-18E8-DD78-471CAA620CC7}"/>
              </a:ext>
            </a:extLst>
          </p:cNvPr>
          <p:cNvSpPr txBox="1"/>
          <p:nvPr/>
        </p:nvSpPr>
        <p:spPr>
          <a:xfrm>
            <a:off x="3440624" y="6364224"/>
            <a:ext cx="7867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Bataille de fleurs sur la promenade des Anglais</a:t>
            </a:r>
          </a:p>
        </p:txBody>
      </p:sp>
    </p:spTree>
    <p:extLst>
      <p:ext uri="{BB962C8B-B14F-4D97-AF65-F5344CB8AC3E}">
        <p14:creationId xmlns:p14="http://schemas.microsoft.com/office/powerpoint/2010/main" val="379242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E88FDF-249F-EDE3-DCEB-21262FA636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12" y="334191"/>
            <a:ext cx="5666504" cy="37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6365632-00E9-8C91-2916-8ABBB40F35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743" y="2758592"/>
            <a:ext cx="5666497" cy="37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D024D0D-8B95-BCE6-D557-A4D88D4D6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1444" y="3247115"/>
            <a:ext cx="3044556" cy="304455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B4A1E5F-65AA-FA71-2A8A-75394074B865}"/>
              </a:ext>
            </a:extLst>
          </p:cNvPr>
          <p:cNvSpPr txBox="1"/>
          <p:nvPr/>
        </p:nvSpPr>
        <p:spPr>
          <a:xfrm>
            <a:off x="6515537" y="2224191"/>
            <a:ext cx="5250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Chars fleuris et, bataille de fleurs</a:t>
            </a:r>
          </a:p>
        </p:txBody>
      </p:sp>
    </p:spTree>
    <p:extLst>
      <p:ext uri="{BB962C8B-B14F-4D97-AF65-F5344CB8AC3E}">
        <p14:creationId xmlns:p14="http://schemas.microsoft.com/office/powerpoint/2010/main" val="282753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05D481E-905D-1B5C-84DC-C2AC7112B7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6476" y="503951"/>
            <a:ext cx="8100000" cy="53971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6546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6AB0B3-21D3-9329-EDD7-9F9F098DF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9122" y="369000"/>
            <a:ext cx="7093755" cy="612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2055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0E6AE0-BAE4-32F4-D280-4035B954EB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302" y="945242"/>
            <a:ext cx="6976640" cy="4648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CF87D6-2D82-0168-C249-E78380B08157}"/>
              </a:ext>
            </a:extLst>
          </p:cNvPr>
          <p:cNvSpPr txBox="1"/>
          <p:nvPr/>
        </p:nvSpPr>
        <p:spPr>
          <a:xfrm>
            <a:off x="2417736" y="371959"/>
            <a:ext cx="813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CARNAVAL DE VENISE  du 22 Février au 4 Mars 2025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0693D88-22F8-9BCE-B3E2-13B6E5CB1D3A}"/>
              </a:ext>
            </a:extLst>
          </p:cNvPr>
          <p:cNvSpPr txBox="1"/>
          <p:nvPr/>
        </p:nvSpPr>
        <p:spPr>
          <a:xfrm>
            <a:off x="2548269" y="5657671"/>
            <a:ext cx="7268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Masques vénitiens – Beaux costumes sur la Place Saint Marc et, les ruelles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Bal du Doge au Palais Pisani Moretta</a:t>
            </a:r>
          </a:p>
        </p:txBody>
      </p:sp>
    </p:spTree>
    <p:extLst>
      <p:ext uri="{BB962C8B-B14F-4D97-AF65-F5344CB8AC3E}">
        <p14:creationId xmlns:p14="http://schemas.microsoft.com/office/powerpoint/2010/main" val="382430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025504-8935-62BB-8230-8C84A6942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559" y="322935"/>
            <a:ext cx="5040000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F62F86E-1ACC-C60E-6AEB-A2ECB9689A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767336"/>
            <a:ext cx="5629441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171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8B1A08-71FD-F2FE-CA8E-C09E793AC2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999" y="279000"/>
            <a:ext cx="8904001" cy="63000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7811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EF7DD1F1-965A-D252-F89B-BA41B0A0E2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493" y="395951"/>
            <a:ext cx="5667237" cy="3780000"/>
          </a:xfrm>
          <a:prstGeom prst="roundRect">
            <a:avLst>
              <a:gd name="adj" fmla="val 16667"/>
            </a:avLst>
          </a:prstGeom>
          <a:ln w="412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012ADA0-D958-7303-33C5-247BBDDF72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70" y="2687146"/>
            <a:ext cx="5692240" cy="3780000"/>
          </a:xfrm>
          <a:prstGeom prst="roundRect">
            <a:avLst>
              <a:gd name="adj" fmla="val 16667"/>
            </a:avLst>
          </a:prstGeom>
          <a:ln w="412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CA91511-1419-702C-AF9E-FA8DB66E0D0B}"/>
              </a:ext>
            </a:extLst>
          </p:cNvPr>
          <p:cNvSpPr txBox="1"/>
          <p:nvPr/>
        </p:nvSpPr>
        <p:spPr>
          <a:xfrm>
            <a:off x="7201545" y="4420935"/>
            <a:ext cx="4990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Bal du DOGE  à Venise</a:t>
            </a:r>
          </a:p>
          <a:p>
            <a:endParaRPr lang="fr-FR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Palais Pisani Moretta</a:t>
            </a:r>
          </a:p>
        </p:txBody>
      </p:sp>
    </p:spTree>
    <p:extLst>
      <p:ext uri="{BB962C8B-B14F-4D97-AF65-F5344CB8AC3E}">
        <p14:creationId xmlns:p14="http://schemas.microsoft.com/office/powerpoint/2010/main" val="304411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631B335-FE1D-7451-4B61-0C437C1F1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52412"/>
            <a:ext cx="9525000" cy="63531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2034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8D75A9-31F4-BE9D-3A43-9FD46C0DF5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600" y="337278"/>
            <a:ext cx="6418799" cy="618344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484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DEB2C0-C0EB-A243-4D19-B626EE9CFD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561" y="487687"/>
            <a:ext cx="10344878" cy="58189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268A0-A26D-02EB-06F6-27ABC2DE4FB6}"/>
              </a:ext>
            </a:extLst>
          </p:cNvPr>
          <p:cNvSpPr txBox="1"/>
          <p:nvPr/>
        </p:nvSpPr>
        <p:spPr>
          <a:xfrm>
            <a:off x="2511552" y="6325784"/>
            <a:ext cx="7842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du 2 au 4 Mars 2025  CARNAVAL DE BINCHE en Belgique</a:t>
            </a:r>
          </a:p>
        </p:txBody>
      </p:sp>
    </p:spTree>
    <p:extLst>
      <p:ext uri="{BB962C8B-B14F-4D97-AF65-F5344CB8AC3E}">
        <p14:creationId xmlns:p14="http://schemas.microsoft.com/office/powerpoint/2010/main" val="253854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30F63E-905A-B01B-1CC3-18A2555E42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4775" y="352214"/>
            <a:ext cx="5292000" cy="615357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CE3A05B-F962-01C8-7F1D-09EEFA7DB61C}"/>
              </a:ext>
            </a:extLst>
          </p:cNvPr>
          <p:cNvSpPr txBox="1"/>
          <p:nvPr/>
        </p:nvSpPr>
        <p:spPr>
          <a:xfrm>
            <a:off x="261029" y="3887249"/>
            <a:ext cx="4128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Pendant quelques jours, en Belgique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CARNAVAL  de  BINCHE</a:t>
            </a:r>
          </a:p>
        </p:txBody>
      </p:sp>
    </p:spTree>
    <p:extLst>
      <p:ext uri="{BB962C8B-B14F-4D97-AF65-F5344CB8AC3E}">
        <p14:creationId xmlns:p14="http://schemas.microsoft.com/office/powerpoint/2010/main" val="395980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0FBE95-D208-7009-36C6-A9340958C9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65BFB7-F788-E811-D550-4A1CBC695B6A}"/>
              </a:ext>
            </a:extLst>
          </p:cNvPr>
          <p:cNvSpPr txBox="1"/>
          <p:nvPr/>
        </p:nvSpPr>
        <p:spPr>
          <a:xfrm>
            <a:off x="8919148" y="1499016"/>
            <a:ext cx="1783829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423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A47CD13-9A49-7BC1-E11E-35726AD3FC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858" y="-377634"/>
            <a:ext cx="9627676" cy="6418451"/>
          </a:xfrm>
          <a:prstGeom prst="roundRect">
            <a:avLst>
              <a:gd name="adj" fmla="val 16667"/>
            </a:avLst>
          </a:prstGeom>
          <a:ln w="1079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61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BF045BF-630D-659E-7772-B10ACEC1892D}"/>
              </a:ext>
            </a:extLst>
          </p:cNvPr>
          <p:cNvSpPr txBox="1"/>
          <p:nvPr/>
        </p:nvSpPr>
        <p:spPr>
          <a:xfrm>
            <a:off x="-75881" y="6320040"/>
            <a:ext cx="12343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Sabots en bois – Costumes superbes – énormes chapeaux à plumes et, panier avec des oranges</a:t>
            </a:r>
            <a:endParaRPr lang="fr-FR" sz="2400" dirty="0">
              <a:solidFill>
                <a:schemeClr val="bg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2F0402F-01AE-482D-3E50-02B9484CE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469" y="459655"/>
            <a:ext cx="10573062" cy="59386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14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05E7A4-D302-837C-D1AB-4E53E9E8C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028" y="279000"/>
            <a:ext cx="945394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129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EAD67BA-1FB2-C641-74D6-A82B3B723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4547" y="699003"/>
            <a:ext cx="8042905" cy="53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61FAD8-2202-5AC3-06D5-F292C38A8895}"/>
              </a:ext>
            </a:extLst>
          </p:cNvPr>
          <p:cNvSpPr txBox="1"/>
          <p:nvPr/>
        </p:nvSpPr>
        <p:spPr>
          <a:xfrm>
            <a:off x="1578010" y="6027003"/>
            <a:ext cx="111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Défilé bruyant au son des sabots de bois sur les pavés et, de la fanfare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dans les rues de BINCHE  en Belgique (carnavaldebinche.be)</a:t>
            </a:r>
          </a:p>
        </p:txBody>
      </p:sp>
    </p:spTree>
    <p:extLst>
      <p:ext uri="{BB962C8B-B14F-4D97-AF65-F5344CB8AC3E}">
        <p14:creationId xmlns:p14="http://schemas.microsoft.com/office/powerpoint/2010/main" val="171812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9739718-DDAD-7391-ED1D-AF3D59E19C52}"/>
              </a:ext>
            </a:extLst>
          </p:cNvPr>
          <p:cNvSpPr txBox="1"/>
          <p:nvPr/>
        </p:nvSpPr>
        <p:spPr>
          <a:xfrm>
            <a:off x="1978873" y="4482231"/>
            <a:ext cx="2353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BINCHE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B1F5CE-9919-8779-86A6-61327CB88F22}"/>
              </a:ext>
            </a:extLst>
          </p:cNvPr>
          <p:cNvSpPr txBox="1"/>
          <p:nvPr/>
        </p:nvSpPr>
        <p:spPr>
          <a:xfrm>
            <a:off x="8094563" y="4482232"/>
            <a:ext cx="2663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BELGIQUE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C4301F5-CEA2-8716-5B5E-965BB8DA1D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295" y="189000"/>
            <a:ext cx="457626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317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6BEB37-693B-E43C-4402-DF5498F60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04" y="989237"/>
            <a:ext cx="10085228" cy="46617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E4A854B-B5AD-BEBA-E60A-8A0783EA8C3B}"/>
              </a:ext>
            </a:extLst>
          </p:cNvPr>
          <p:cNvSpPr txBox="1"/>
          <p:nvPr/>
        </p:nvSpPr>
        <p:spPr>
          <a:xfrm>
            <a:off x="407375" y="5657671"/>
            <a:ext cx="11555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CARNAVAL DE TENERIFE à SANTA CRUZ   -  Musiques, paillettes au soleil, strass, chanteurs, musiciens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danseurs, spectacles, déguisements; feux d’artifice – défilés – Election de la reine</a:t>
            </a:r>
          </a:p>
        </p:txBody>
      </p:sp>
    </p:spTree>
    <p:extLst>
      <p:ext uri="{BB962C8B-B14F-4D97-AF65-F5344CB8AC3E}">
        <p14:creationId xmlns:p14="http://schemas.microsoft.com/office/powerpoint/2010/main" val="55301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2C5F86-6DE9-B53E-D7D0-21EB6C728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01650"/>
            <a:ext cx="10160000" cy="5854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8036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968E6E-FC97-3833-8C40-E56AD054C6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719" y="284813"/>
            <a:ext cx="9432561" cy="628837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565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217781B2-CFDD-D686-F277-CBE78CCB7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944" y="549000"/>
            <a:ext cx="10230111" cy="576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6962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53A7591-8685-6B44-B212-92A9985FAB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508" y="360263"/>
            <a:ext cx="10907218" cy="61374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237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4E71CD4-A25F-5424-DD04-5EC15777FF9D}"/>
              </a:ext>
            </a:extLst>
          </p:cNvPr>
          <p:cNvSpPr txBox="1"/>
          <p:nvPr/>
        </p:nvSpPr>
        <p:spPr>
          <a:xfrm>
            <a:off x="2975682" y="982598"/>
            <a:ext cx="62406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Et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Vous Propose Les Plus Beaux Carnavals 2025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191DB4A-D257-93BD-FD0F-14FE4DA80D06}"/>
              </a:ext>
            </a:extLst>
          </p:cNvPr>
          <p:cNvSpPr txBox="1"/>
          <p:nvPr/>
        </p:nvSpPr>
        <p:spPr>
          <a:xfrm>
            <a:off x="3266209" y="3136612"/>
            <a:ext cx="647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5537E7-B816-BB24-A467-B565DC7224B3}"/>
              </a:ext>
            </a:extLst>
          </p:cNvPr>
          <p:cNvSpPr txBox="1"/>
          <p:nvPr/>
        </p:nvSpPr>
        <p:spPr>
          <a:xfrm>
            <a:off x="5095010" y="4603772"/>
            <a:ext cx="6719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 </a:t>
            </a:r>
          </a:p>
        </p:txBody>
      </p:sp>
    </p:spTree>
    <p:extLst>
      <p:ext uri="{BB962C8B-B14F-4D97-AF65-F5344CB8AC3E}">
        <p14:creationId xmlns:p14="http://schemas.microsoft.com/office/powerpoint/2010/main" val="115753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vortex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297</Words>
  <Application>Microsoft Office PowerPoint</Application>
  <PresentationFormat>Grand écran</PresentationFormat>
  <Paragraphs>46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2025-01-06T08:48:17Z</dcterms:created>
  <dcterms:modified xsi:type="dcterms:W3CDTF">2025-01-07T07:48:24Z</dcterms:modified>
</cp:coreProperties>
</file>