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6119813" cy="3444875"/>
  <p:notesSz cx="6858000" cy="9144000"/>
  <p:embeddedFontLst>
    <p:embeddedFont>
      <p:font typeface="Algerian" panose="04020705040A02060702" pitchFamily="82" charset="0"/>
      <p:regular r:id="rId11"/>
    </p:embeddedFont>
    <p:embeddedFont>
      <p:font typeface="Andy" panose="03080602030302030203" pitchFamily="66" charset="0"/>
      <p:bold r:id="rId12"/>
    </p:embeddedFont>
    <p:embeddedFont>
      <p:font typeface="Brush738 BT" panose="03060802040406070304" pitchFamily="66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fr-FR"/>
    </a:defPPr>
    <a:lvl1pPr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72798" indent="-79694"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45596" indent="-160410"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18394" indent="-240103"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091192" indent="-320819" algn="l" defTabSz="545596" rtl="0" fontAlgn="base">
      <a:spcBef>
        <a:spcPct val="0"/>
      </a:spcBef>
      <a:spcAft>
        <a:spcPct val="0"/>
      </a:spcAft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1270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5524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9777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4031" algn="l" defTabSz="588508" rtl="0" eaLnBrk="1" latinLnBrk="0" hangingPunct="1">
      <a:defRPr sz="1094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gWcZxWSx4z8GqcowFfNhVw==" hashData="HxLc7TCYAf0BXcg4E0lp4rA15FQs4UF7PHW12izeYch/zZ4482Ea348Qc8Seko9gngsxqNUshrfh9gPlLCqDew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240" y="336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5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1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67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3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7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3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91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46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DB2EA6-FA5E-416B-8239-A86A8291C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3E30D-445E-474B-BDA5-4A1E32D8A1AC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F528D4-EE55-4ED8-96E9-E30CD6D50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EC5215-9541-4414-B606-CF8808358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410E5E-9FE2-48BE-B80A-1E9B49F9EEA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4751960"/>
      </p:ext>
    </p:extLst>
  </p:cSld>
  <p:clrMapOvr>
    <a:masterClrMapping/>
  </p:clrMapOvr>
  <p:transition spd="slow" advClick="0" advTm="21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198D60-F454-4808-A7C8-1F1394B88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A6094-7685-4B41-890D-BCE021835719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08DC47-550A-4ED4-8489-8D677B4C7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DEEC227-466D-4C32-85C3-0410DE008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DD9055-5F4E-4905-B3E7-2AC2FFD43BD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438724"/>
      </p:ext>
    </p:extLst>
  </p:cSld>
  <p:clrMapOvr>
    <a:masterClrMapping/>
  </p:clrMapOvr>
  <p:transition spd="slow" advClick="0" advTm="21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0"/>
          </a:xfrm>
        </p:spPr>
        <p:txBody>
          <a:bodyPr anchor="t"/>
          <a:lstStyle>
            <a:lvl1pPr algn="l">
              <a:defRPr sz="223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085">
                <a:solidFill>
                  <a:schemeClr val="tx1">
                    <a:tint val="75000"/>
                  </a:schemeClr>
                </a:solidFill>
              </a:defRPr>
            </a:lvl1pPr>
            <a:lvl2pPr marL="255866" indent="0">
              <a:buNone/>
              <a:defRPr sz="1025">
                <a:solidFill>
                  <a:schemeClr val="tx1">
                    <a:tint val="75000"/>
                  </a:schemeClr>
                </a:solidFill>
              </a:defRPr>
            </a:lvl2pPr>
            <a:lvl3pPr marL="511733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767599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4pPr>
            <a:lvl5pPr marL="1023465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5pPr>
            <a:lvl6pPr marL="1279331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6pPr>
            <a:lvl7pPr marL="1535198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7pPr>
            <a:lvl8pPr marL="1791065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8pPr>
            <a:lvl9pPr marL="2046931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0E042C-BA85-4528-BF75-94B28732A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4215D-BE70-4D67-A563-D30F8E3A82BD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EC5740-563C-469D-A189-C45360F33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10CD938-6182-450F-8D11-6EDA6A966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D5F0CC-A7F1-4CD2-B45C-F624985837F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95529625"/>
      </p:ext>
    </p:extLst>
  </p:cSld>
  <p:clrMapOvr>
    <a:masterClrMapping/>
  </p:clrMapOvr>
  <p:transition spd="slow" advClick="0" advTm="21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567"/>
            </a:lvl1pPr>
            <a:lvl2pPr>
              <a:defRPr sz="1326"/>
            </a:lvl2pPr>
            <a:lvl3pPr>
              <a:defRPr sz="1085"/>
            </a:lvl3pPr>
            <a:lvl4pPr>
              <a:defRPr sz="1025"/>
            </a:lvl4pPr>
            <a:lvl5pPr>
              <a:defRPr sz="1025"/>
            </a:lvl5pPr>
            <a:lvl6pPr>
              <a:defRPr sz="1025"/>
            </a:lvl6pPr>
            <a:lvl7pPr>
              <a:defRPr sz="1025"/>
            </a:lvl7pPr>
            <a:lvl8pPr>
              <a:defRPr sz="1025"/>
            </a:lvl8pPr>
            <a:lvl9pPr>
              <a:defRPr sz="10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567"/>
            </a:lvl1pPr>
            <a:lvl2pPr>
              <a:defRPr sz="1326"/>
            </a:lvl2pPr>
            <a:lvl3pPr>
              <a:defRPr sz="1085"/>
            </a:lvl3pPr>
            <a:lvl4pPr>
              <a:defRPr sz="1025"/>
            </a:lvl4pPr>
            <a:lvl5pPr>
              <a:defRPr sz="1025"/>
            </a:lvl5pPr>
            <a:lvl6pPr>
              <a:defRPr sz="1025"/>
            </a:lvl6pPr>
            <a:lvl7pPr>
              <a:defRPr sz="1025"/>
            </a:lvl7pPr>
            <a:lvl8pPr>
              <a:defRPr sz="1025"/>
            </a:lvl8pPr>
            <a:lvl9pPr>
              <a:defRPr sz="10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3C017F4-9067-4321-B1A1-6A433EB05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B9C88-E300-4BDC-84E5-44F5A26E450C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2F9F55A-F0F1-41FE-BA92-39FAD58A0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873C1B6-A4ED-44AC-B9A1-DAA1DBD74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A6AC7A-A2EF-4F56-98ED-F5BE92808C0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4421814"/>
      </p:ext>
    </p:extLst>
  </p:cSld>
  <p:clrMapOvr>
    <a:masterClrMapping/>
  </p:clrMapOvr>
  <p:transition spd="slow" advClick="0" advTm="21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326" b="1"/>
            </a:lvl1pPr>
            <a:lvl2pPr marL="255866" indent="0">
              <a:buNone/>
              <a:defRPr sz="1085" b="1"/>
            </a:lvl2pPr>
            <a:lvl3pPr marL="511733" indent="0">
              <a:buNone/>
              <a:defRPr sz="1025" b="1"/>
            </a:lvl3pPr>
            <a:lvl4pPr marL="767599" indent="0">
              <a:buNone/>
              <a:defRPr sz="904" b="1"/>
            </a:lvl4pPr>
            <a:lvl5pPr marL="1023465" indent="0">
              <a:buNone/>
              <a:defRPr sz="904" b="1"/>
            </a:lvl5pPr>
            <a:lvl6pPr marL="1279331" indent="0">
              <a:buNone/>
              <a:defRPr sz="904" b="1"/>
            </a:lvl6pPr>
            <a:lvl7pPr marL="1535198" indent="0">
              <a:buNone/>
              <a:defRPr sz="904" b="1"/>
            </a:lvl7pPr>
            <a:lvl8pPr marL="1791065" indent="0">
              <a:buNone/>
              <a:defRPr sz="904" b="1"/>
            </a:lvl8pPr>
            <a:lvl9pPr marL="2046931" indent="0">
              <a:buNone/>
              <a:defRPr sz="9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326"/>
            </a:lvl1pPr>
            <a:lvl2pPr>
              <a:defRPr sz="1085"/>
            </a:lvl2pPr>
            <a:lvl3pPr>
              <a:defRPr sz="1025"/>
            </a:lvl3pPr>
            <a:lvl4pPr>
              <a:defRPr sz="904"/>
            </a:lvl4pPr>
            <a:lvl5pPr>
              <a:defRPr sz="904"/>
            </a:lvl5pPr>
            <a:lvl6pPr>
              <a:defRPr sz="904"/>
            </a:lvl6pPr>
            <a:lvl7pPr>
              <a:defRPr sz="904"/>
            </a:lvl7pPr>
            <a:lvl8pPr>
              <a:defRPr sz="904"/>
            </a:lvl8pPr>
            <a:lvl9pPr>
              <a:defRPr sz="9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326" b="1"/>
            </a:lvl1pPr>
            <a:lvl2pPr marL="255866" indent="0">
              <a:buNone/>
              <a:defRPr sz="1085" b="1"/>
            </a:lvl2pPr>
            <a:lvl3pPr marL="511733" indent="0">
              <a:buNone/>
              <a:defRPr sz="1025" b="1"/>
            </a:lvl3pPr>
            <a:lvl4pPr marL="767599" indent="0">
              <a:buNone/>
              <a:defRPr sz="904" b="1"/>
            </a:lvl4pPr>
            <a:lvl5pPr marL="1023465" indent="0">
              <a:buNone/>
              <a:defRPr sz="904" b="1"/>
            </a:lvl5pPr>
            <a:lvl6pPr marL="1279331" indent="0">
              <a:buNone/>
              <a:defRPr sz="904" b="1"/>
            </a:lvl6pPr>
            <a:lvl7pPr marL="1535198" indent="0">
              <a:buNone/>
              <a:defRPr sz="904" b="1"/>
            </a:lvl7pPr>
            <a:lvl8pPr marL="1791065" indent="0">
              <a:buNone/>
              <a:defRPr sz="904" b="1"/>
            </a:lvl8pPr>
            <a:lvl9pPr marL="2046931" indent="0">
              <a:buNone/>
              <a:defRPr sz="9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1"/>
          </a:xfrm>
        </p:spPr>
        <p:txBody>
          <a:bodyPr/>
          <a:lstStyle>
            <a:lvl1pPr>
              <a:defRPr sz="1326"/>
            </a:lvl1pPr>
            <a:lvl2pPr>
              <a:defRPr sz="1085"/>
            </a:lvl2pPr>
            <a:lvl3pPr>
              <a:defRPr sz="1025"/>
            </a:lvl3pPr>
            <a:lvl4pPr>
              <a:defRPr sz="904"/>
            </a:lvl4pPr>
            <a:lvl5pPr>
              <a:defRPr sz="904"/>
            </a:lvl5pPr>
            <a:lvl6pPr>
              <a:defRPr sz="904"/>
            </a:lvl6pPr>
            <a:lvl7pPr>
              <a:defRPr sz="904"/>
            </a:lvl7pPr>
            <a:lvl8pPr>
              <a:defRPr sz="904"/>
            </a:lvl8pPr>
            <a:lvl9pPr>
              <a:defRPr sz="9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530ECA5B-4DCC-4436-A6D4-B8B27AAB8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B8084-1ACD-4599-8244-C4B9590A3364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80D6B924-6124-4D51-88C7-FBCF52DB4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B9BFAC73-0F8B-4804-A2BB-8D37F7874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4B3540-F94B-4368-A9C1-7D8C1A9D221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3386783"/>
      </p:ext>
    </p:extLst>
  </p:cSld>
  <p:clrMapOvr>
    <a:masterClrMapping/>
  </p:clrMapOvr>
  <p:transition spd="slow" advClick="0" advTm="21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0CC7D597-E39A-4BEE-8D45-27BC5ECB6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4D310-3D20-4676-8A90-F226142FCA8A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D93DFB5F-CDB5-4CA4-856B-823B848BD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2ABA1521-686D-4E66-820B-B12A8D58CC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BD872-B9D9-428B-A0D6-13227FE37F8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9403539"/>
      </p:ext>
    </p:extLst>
  </p:cSld>
  <p:clrMapOvr>
    <a:masterClrMapping/>
  </p:clrMapOvr>
  <p:transition spd="slow" advClick="0" advTm="21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500DABAB-DB20-466D-B223-CF7F8D334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C83CD-070B-4243-9225-A04067609BE8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EC1B000E-82EA-4FB3-90EB-ED3F56D51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6078FBB8-D3C1-43DF-B005-FE3A6E627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846EEF-699C-4CB0-93A4-F63C587590C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0463522"/>
      </p:ext>
    </p:extLst>
  </p:cSld>
  <p:clrMapOvr>
    <a:masterClrMapping/>
  </p:clrMapOvr>
  <p:transition spd="slow" advClick="0" advTm="21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7"/>
            <a:ext cx="2013376" cy="583715"/>
          </a:xfrm>
        </p:spPr>
        <p:txBody>
          <a:bodyPr anchor="b"/>
          <a:lstStyle>
            <a:lvl1pPr algn="l">
              <a:defRPr sz="108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5" cy="2940105"/>
          </a:xfrm>
        </p:spPr>
        <p:txBody>
          <a:bodyPr/>
          <a:lstStyle>
            <a:lvl1pPr>
              <a:defRPr sz="1748"/>
            </a:lvl1pPr>
            <a:lvl2pPr>
              <a:defRPr sz="1567"/>
            </a:lvl2pPr>
            <a:lvl3pPr>
              <a:defRPr sz="132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784"/>
            </a:lvl1pPr>
            <a:lvl2pPr marL="255866" indent="0">
              <a:buNone/>
              <a:defRPr sz="663"/>
            </a:lvl2pPr>
            <a:lvl3pPr marL="511733" indent="0">
              <a:buNone/>
              <a:defRPr sz="543"/>
            </a:lvl3pPr>
            <a:lvl4pPr marL="767599" indent="0">
              <a:buNone/>
              <a:defRPr sz="543"/>
            </a:lvl4pPr>
            <a:lvl5pPr marL="1023465" indent="0">
              <a:buNone/>
              <a:defRPr sz="543"/>
            </a:lvl5pPr>
            <a:lvl6pPr marL="1279331" indent="0">
              <a:buNone/>
              <a:defRPr sz="543"/>
            </a:lvl6pPr>
            <a:lvl7pPr marL="1535198" indent="0">
              <a:buNone/>
              <a:defRPr sz="543"/>
            </a:lvl7pPr>
            <a:lvl8pPr marL="1791065" indent="0">
              <a:buNone/>
              <a:defRPr sz="543"/>
            </a:lvl8pPr>
            <a:lvl9pPr marL="204693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606F204-1E28-4BC6-822B-6B6E32920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37AD0-1936-477C-8079-F2709B45BA87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42C0090-1E5E-47DA-BC76-AF021D8BD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5CCEE26-A9A0-474E-B8F0-AB3ECC80C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A6B1CC-D23A-449E-B99A-9173E2B7FC8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55427385"/>
      </p:ext>
    </p:extLst>
  </p:cSld>
  <p:clrMapOvr>
    <a:masterClrMapping/>
  </p:clrMapOvr>
  <p:transition spd="slow" advClick="0" advTm="21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08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748"/>
            </a:lvl1pPr>
            <a:lvl2pPr marL="255866" indent="0">
              <a:buNone/>
              <a:defRPr sz="1567"/>
            </a:lvl2pPr>
            <a:lvl3pPr marL="511733" indent="0">
              <a:buNone/>
              <a:defRPr sz="1326"/>
            </a:lvl3pPr>
            <a:lvl4pPr marL="767599" indent="0">
              <a:buNone/>
              <a:defRPr sz="1085"/>
            </a:lvl4pPr>
            <a:lvl5pPr marL="1023465" indent="0">
              <a:buNone/>
              <a:defRPr sz="1085"/>
            </a:lvl5pPr>
            <a:lvl6pPr marL="1279331" indent="0">
              <a:buNone/>
              <a:defRPr sz="1085"/>
            </a:lvl6pPr>
            <a:lvl7pPr marL="1535198" indent="0">
              <a:buNone/>
              <a:defRPr sz="1085"/>
            </a:lvl7pPr>
            <a:lvl8pPr marL="1791065" indent="0">
              <a:buNone/>
              <a:defRPr sz="1085"/>
            </a:lvl8pPr>
            <a:lvl9pPr marL="2046931" indent="0">
              <a:buNone/>
              <a:defRPr sz="1085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784"/>
            </a:lvl1pPr>
            <a:lvl2pPr marL="255866" indent="0">
              <a:buNone/>
              <a:defRPr sz="663"/>
            </a:lvl2pPr>
            <a:lvl3pPr marL="511733" indent="0">
              <a:buNone/>
              <a:defRPr sz="543"/>
            </a:lvl3pPr>
            <a:lvl4pPr marL="767599" indent="0">
              <a:buNone/>
              <a:defRPr sz="543"/>
            </a:lvl4pPr>
            <a:lvl5pPr marL="1023465" indent="0">
              <a:buNone/>
              <a:defRPr sz="543"/>
            </a:lvl5pPr>
            <a:lvl6pPr marL="1279331" indent="0">
              <a:buNone/>
              <a:defRPr sz="543"/>
            </a:lvl6pPr>
            <a:lvl7pPr marL="1535198" indent="0">
              <a:buNone/>
              <a:defRPr sz="543"/>
            </a:lvl7pPr>
            <a:lvl8pPr marL="1791065" indent="0">
              <a:buNone/>
              <a:defRPr sz="543"/>
            </a:lvl8pPr>
            <a:lvl9pPr marL="204693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93E2CEF-783A-456E-96AA-AD12DA351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ECB715-A728-49D5-A390-B4694A195F92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BA0FCD5-DF2C-4D33-8DE1-5F48052799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E72EA297-A4E5-48F2-B175-D14C2C298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9B6E70-F1E3-4CAF-8268-40EAB38B269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4922025"/>
      </p:ext>
    </p:extLst>
  </p:cSld>
  <p:clrMapOvr>
    <a:masterClrMapping/>
  </p:clrMapOvr>
  <p:transition spd="slow" advClick="0" advTm="21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3AFAF9-0543-4C5E-94B2-AF7678221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D7445-4AA2-4C52-81DD-480F5B5C63EC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918C51-FFDF-4F44-A3DF-876CC089F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9A7167-6B1D-4499-AFD0-C352ADAB5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F63B9A-65AF-45DF-8446-770D38F5445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4860289"/>
      </p:ext>
    </p:extLst>
  </p:cSld>
  <p:clrMapOvr>
    <a:masterClrMapping/>
  </p:clrMapOvr>
  <p:transition spd="slow" advClick="0" advTm="21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F78E03-4C75-4667-9618-56B037EE1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E0656-C80F-4967-95B3-9F2C24710F1B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102E003-8D2F-4B59-9AA7-FE38A54F0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78BA72-5762-4998-94C2-AD25F5764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BE55F-72D1-4F8A-A2EB-E193C01B1DE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79887239"/>
      </p:ext>
    </p:extLst>
  </p:cSld>
  <p:clrMapOvr>
    <a:masterClrMapping/>
  </p:clrMapOvr>
  <p:transition spd="slow" advClick="0" advTm="21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D0D490C7-FD69-45EE-AC65-310D2CEC440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9F6246EF-C21C-41EB-B678-B08365D30F8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2D6C81-5E8E-472B-8B31-69B4FD6142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2251"/>
            <a:ext cx="1427956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511733" fontAlgn="auto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2DEC7E-9A3E-4FEF-96FD-7CBE9F9ADBE8}" type="datetimeFigureOut">
              <a:rPr lang="fr-FR"/>
              <a:pPr>
                <a:defRPr/>
              </a:pPr>
              <a:t>04/10/2024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5810B1-B99C-4A2E-AE96-A79D49C29C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2251"/>
            <a:ext cx="1937941" cy="183727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511733" fontAlgn="auto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F786CD-9FF6-4409-AD7B-8F0ACBFBE4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2251"/>
            <a:ext cx="1427956" cy="183727"/>
          </a:xfrm>
          <a:prstGeom prst="rect">
            <a:avLst/>
          </a:prstGeom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>
            <a:lvl1pPr algn="r">
              <a:defRPr sz="663">
                <a:solidFill>
                  <a:srgbClr val="898989"/>
                </a:solidFill>
              </a:defRPr>
            </a:lvl1pPr>
          </a:lstStyle>
          <a:p>
            <a:fld id="{80CCE84B-C6FE-41CA-96DB-23922D892CB8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21000">
    <p:fade/>
  </p:transition>
  <p:txStyles>
    <p:titleStyle>
      <a:lvl1pPr algn="ctr" defTabSz="511009" rtl="0" eaLnBrk="0" fontAlgn="base" hangingPunct="0">
        <a:spcBef>
          <a:spcPct val="0"/>
        </a:spcBef>
        <a:spcAft>
          <a:spcPct val="0"/>
        </a:spcAft>
        <a:defRPr sz="247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2pPr>
      <a:lvl3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3pPr>
      <a:lvl4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4pPr>
      <a:lvl5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5pPr>
      <a:lvl6pPr marL="180518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6pPr>
      <a:lvl7pPr marL="361036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7pPr>
      <a:lvl8pPr marL="541554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8pPr>
      <a:lvl9pPr marL="722072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9pPr>
    </p:titleStyle>
    <p:bodyStyle>
      <a:lvl1pPr marL="191389" indent="-191389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748" kern="1200">
          <a:solidFill>
            <a:schemeClr val="tx1"/>
          </a:solidFill>
          <a:latin typeface="+mn-lt"/>
          <a:ea typeface="+mn-ea"/>
          <a:cs typeface="+mn-cs"/>
        </a:defRPr>
      </a:lvl1pPr>
      <a:lvl2pPr marL="415314" indent="-159810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67" kern="1200">
          <a:solidFill>
            <a:schemeClr val="tx1"/>
          </a:solidFill>
          <a:latin typeface="+mn-lt"/>
          <a:ea typeface="+mn-ea"/>
          <a:cs typeface="+mn-cs"/>
        </a:defRPr>
      </a:lvl2pPr>
      <a:lvl3pPr marL="639239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326" kern="1200">
          <a:solidFill>
            <a:schemeClr val="tx1"/>
          </a:solidFill>
          <a:latin typeface="+mn-lt"/>
          <a:ea typeface="+mn-ea"/>
          <a:cs typeface="+mn-cs"/>
        </a:defRPr>
      </a:lvl3pPr>
      <a:lvl4pPr marL="894744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150248" indent="-127274" algn="l" defTabSz="511009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07265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6pPr>
      <a:lvl7pPr marL="1663131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7pPr>
      <a:lvl8pPr marL="1918998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8pPr>
      <a:lvl9pPr marL="2174864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1pPr>
      <a:lvl2pPr marL="255866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2pPr>
      <a:lvl3pPr marL="511733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3pPr>
      <a:lvl4pPr marL="767599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4pPr>
      <a:lvl5pPr marL="1023465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5pPr>
      <a:lvl6pPr marL="1279331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6pPr>
      <a:lvl7pPr marL="1535198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7pPr>
      <a:lvl8pPr marL="1791065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8pPr>
      <a:lvl9pPr marL="2046931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12" Type="http://schemas.openxmlformats.org/officeDocument/2006/relationships/image" Target="../media/image35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11" Type="http://schemas.openxmlformats.org/officeDocument/2006/relationships/image" Target="../media/image34.gif"/><Relationship Id="rId5" Type="http://schemas.openxmlformats.org/officeDocument/2006/relationships/image" Target="../media/image28.jpg"/><Relationship Id="rId10" Type="http://schemas.openxmlformats.org/officeDocument/2006/relationships/image" Target="../media/image33.png"/><Relationship Id="rId4" Type="http://schemas.openxmlformats.org/officeDocument/2006/relationships/image" Target="../media/image27.jpg"/><Relationship Id="rId9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FEDC3B11-0DEA-446E-8716-F9CE363024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BB2B359-56AB-4675-9E9E-4B5DC0BF8A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80774"/>
            <a:ext cx="1690664" cy="46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Chanson de Pierre </a:t>
            </a:r>
            <a:r>
              <a:rPr lang="fr-FR" altLang="fr-FR" sz="1206" dirty="0" err="1">
                <a:solidFill>
                  <a:srgbClr val="FFFF00"/>
                </a:solidFill>
                <a:latin typeface="Brush738 BT" panose="03060802040406070304" pitchFamily="66" charset="0"/>
              </a:rPr>
              <a:t>Rapsat</a:t>
            </a:r>
            <a:endParaRPr lang="fr-FR" altLang="fr-FR" sz="1206" dirty="0">
              <a:solidFill>
                <a:srgbClr val="FFFF00"/>
              </a:solidFill>
              <a:latin typeface="Brush738 BT" panose="030608020404060703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734BE99-CAD0-4296-9AC2-21D7FDA59606}"/>
              </a:ext>
            </a:extLst>
          </p:cNvPr>
          <p:cNvSpPr/>
          <p:nvPr/>
        </p:nvSpPr>
        <p:spPr>
          <a:xfrm>
            <a:off x="1080000" y="0"/>
            <a:ext cx="3960000" cy="1476000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5787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Arial" charset="0"/>
              </a:rPr>
              <a:t>Ensemble</a:t>
            </a:r>
          </a:p>
        </p:txBody>
      </p:sp>
    </p:spTree>
  </p:cSld>
  <p:clrMapOvr>
    <a:masterClrMapping/>
  </p:clrMapOvr>
  <p:transition advClick="0" advTm="11000">
    <p:sndAc>
      <p:stSnd>
        <p:snd r:embed="rId2" name="ENSEMBLE-Pierre-Rapsa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>
            <a:extLst>
              <a:ext uri="{FF2B5EF4-FFF2-40B4-BE49-F238E27FC236}">
                <a16:creationId xmlns:a16="http://schemas.microsoft.com/office/drawing/2014/main" id="{E950480B-76A8-4D5F-A85D-D9AFA293F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A45DF4B-0FC6-4A63-9666-23A2DEAAE6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80774"/>
            <a:ext cx="1690664" cy="46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Chanson de Pierre </a:t>
            </a:r>
            <a:r>
              <a:rPr lang="fr-FR" altLang="fr-FR" sz="1206" dirty="0" err="1">
                <a:solidFill>
                  <a:srgbClr val="FFFF00"/>
                </a:solidFill>
                <a:latin typeface="Brush738 BT" panose="03060802040406070304" pitchFamily="66" charset="0"/>
              </a:rPr>
              <a:t>Rapsat</a:t>
            </a:r>
            <a:endParaRPr lang="fr-FR" altLang="fr-FR" sz="1206" dirty="0">
              <a:solidFill>
                <a:srgbClr val="FFFF00"/>
              </a:solidFill>
              <a:latin typeface="Brush738 BT" panose="03060802040406070304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96BEB70-4F43-4197-ACA2-17389121BC5D}"/>
              </a:ext>
            </a:extLst>
          </p:cNvPr>
          <p:cNvSpPr/>
          <p:nvPr/>
        </p:nvSpPr>
        <p:spPr>
          <a:xfrm>
            <a:off x="1080000" y="0"/>
            <a:ext cx="3960000" cy="1476000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5787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cs typeface="Arial" charset="0"/>
              </a:rPr>
              <a:t>Ensemble</a:t>
            </a:r>
          </a:p>
        </p:txBody>
      </p:sp>
      <p:pic>
        <p:nvPicPr>
          <p:cNvPr id="3074" name="Image 1">
            <a:extLst>
              <a:ext uri="{FF2B5EF4-FFF2-40B4-BE49-F238E27FC236}">
                <a16:creationId xmlns:a16="http://schemas.microsoft.com/office/drawing/2014/main" id="{D8CF0297-608D-4000-B33A-D6343EEAA3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074038E2-98C3-4FD9-A14B-D24D711232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54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59B185B8-331C-475B-8B79-FBC4B82894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A5F9519-F3BE-4009-B2BA-87B6EBE88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09992" cy="6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Ensemble, ensemble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Même si l´on est différent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Et savoir traverser le temps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Tous simplement ensemble</a:t>
            </a:r>
          </a:p>
        </p:txBody>
      </p:sp>
    </p:spTree>
  </p:cSld>
  <p:clrMapOvr>
    <a:masterClrMapping/>
  </p:clrMapOvr>
  <p:transition spd="slow" advClick="0" advTm="192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42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84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CDD3738B-C122-4991-BF28-47122B2DB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96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C6DCD77-AB1B-4486-94E4-570D4AE609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09992" cy="6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Ensemble, ensemble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Même si l´on est différent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Et savoir traverser le temps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Tous simplement ensemble</a:t>
            </a:r>
          </a:p>
        </p:txBody>
      </p:sp>
      <p:pic>
        <p:nvPicPr>
          <p:cNvPr id="4098" name="Image 1">
            <a:extLst>
              <a:ext uri="{FF2B5EF4-FFF2-40B4-BE49-F238E27FC236}">
                <a16:creationId xmlns:a16="http://schemas.microsoft.com/office/drawing/2014/main" id="{6D1DA3FA-8CC5-48CF-9F4E-351327A8C7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Image 1">
            <a:extLst>
              <a:ext uri="{FF2B5EF4-FFF2-40B4-BE49-F238E27FC236}">
                <a16:creationId xmlns:a16="http://schemas.microsoft.com/office/drawing/2014/main" id="{4E23251D-53B0-4628-B268-F638151E4D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38485FB-5E9F-4469-A49D-8A24656576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6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4BA2B5E-19EE-4233-8B9A-5126909463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09992" cy="6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Ensemble, ensemble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Découvrir que l´on a un don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Vivre les mêmes émotions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Avoir le cœur qui tremble</a:t>
            </a:r>
          </a:p>
        </p:txBody>
      </p:sp>
    </p:spTree>
  </p:cSld>
  <p:clrMapOvr>
    <a:masterClrMapping/>
  </p:clrMapOvr>
  <p:transition spd="slow" advClick="0" advTm="2075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0D10AC3D-13E6-4115-B7C9-15271855FF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6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D5C1AF4-A17B-4C71-9F3A-159274F7FE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09992" cy="6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Ensemble, ensemble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Découvrir que l´on a un don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Vivre les mêmes émotions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Avoir le cœur qui tremble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F72287FB-C749-4362-B7C3-451FB41049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198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Image 1">
            <a:extLst>
              <a:ext uri="{FF2B5EF4-FFF2-40B4-BE49-F238E27FC236}">
                <a16:creationId xmlns:a16="http://schemas.microsoft.com/office/drawing/2014/main" id="{C19271AF-8E7C-46CA-9432-4505484010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0CEB6AB-2750-4E2A-A2D6-CCEC38FA70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7FF88D6-3B97-4FF8-8F87-B44A11DBA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68357" cy="98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Sur cette étrange mappemonde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Où le plus beau côtoie l´immonde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Pour se défendre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Tout ce que l´on cherche à nous prendre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Tout ce que l´on cherche à nous vendre Pour se comprendre</a:t>
            </a:r>
          </a:p>
        </p:txBody>
      </p:sp>
    </p:spTree>
  </p:cSld>
  <p:clrMapOvr>
    <a:masterClrMapping/>
  </p:clrMapOvr>
  <p:transition spd="slow" advClick="0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38C467CE-4686-4409-A63E-EB2075FA0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3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B9A5770-9B3D-47D0-95EE-B5C54EDF16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68357" cy="98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Sur cette étrange mappemonde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Où le plus beau côtoie l´immonde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Pour se défendre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Tout ce que l´on cherche à nous prendre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Tout ce que l´on cherche à nous vendre pour se comprendre</a:t>
            </a:r>
          </a:p>
        </p:txBody>
      </p:sp>
      <p:pic>
        <p:nvPicPr>
          <p:cNvPr id="6146" name="Image 1">
            <a:extLst>
              <a:ext uri="{FF2B5EF4-FFF2-40B4-BE49-F238E27FC236}">
                <a16:creationId xmlns:a16="http://schemas.microsoft.com/office/drawing/2014/main" id="{84AB01F7-8C91-4FA6-B33B-8BDC75F23C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Image 1">
            <a:extLst>
              <a:ext uri="{FF2B5EF4-FFF2-40B4-BE49-F238E27FC236}">
                <a16:creationId xmlns:a16="http://schemas.microsoft.com/office/drawing/2014/main" id="{0727905E-D1EE-4A62-B243-418B57D82B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F9226EE-C4AE-4D05-A4AB-58C5BBF7A6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2AC3ECE-9F3A-446D-B6E3-0A709982B7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09992" cy="6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Ensemble, ensemble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Même si l´on est différent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Et savoir traverser le temps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Tous simplement ensemble</a:t>
            </a:r>
          </a:p>
        </p:txBody>
      </p:sp>
    </p:spTree>
  </p:cSld>
  <p:clrMapOvr>
    <a:masterClrMapping/>
  </p:clrMapOvr>
  <p:transition spd="slow"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533FBE7F-0ABA-4C88-AD4F-9D63B6E391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C238745-8AB1-4A1A-9AEA-B161058E91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09992" cy="6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Ensemble, ensemble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Même si l´on est différent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Et savoir traverser le temps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Tous simplement ensemble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28B8358F-C814-440F-9F4C-29106070A0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73"/>
            <a:ext cx="6120000" cy="3439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Image 1">
            <a:extLst>
              <a:ext uri="{FF2B5EF4-FFF2-40B4-BE49-F238E27FC236}">
                <a16:creationId xmlns:a16="http://schemas.microsoft.com/office/drawing/2014/main" id="{280AB973-E42D-4F2A-BD16-8FD7474B68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62A257D-544D-4D16-A48E-0FE0A2C1F6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7157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91F5013-455E-44DF-A33B-35BC26C088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67400" cy="98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Car même si tout va plus vite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Il y a autant de choses tristes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Autour de nous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Dans les images qu´on nous propose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Autant de gens qui s´opposent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Et de portes closes</a:t>
            </a:r>
          </a:p>
        </p:txBody>
      </p:sp>
    </p:spTree>
  </p:cSld>
  <p:clrMapOvr>
    <a:masterClrMapping/>
  </p:clrMapOvr>
  <p:transition spd="slow" advClick="0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8408698A-AD83-4359-86DD-44E3192AA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7157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6D231AD-857E-4D0B-BED9-AE973B6A46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67400" cy="98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Car même si tout va plus vite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Il y a autant de choses tristes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Autour de nous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Dans les images qu´on nous propose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Autant de gens qui s´opposent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>
                <a:solidFill>
                  <a:srgbClr val="FFFF00"/>
                </a:solidFill>
                <a:latin typeface="Andy" panose="03080602030302030203" pitchFamily="66" charset="0"/>
              </a:rPr>
              <a:t>Et de portes closes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9F286672-4BCD-456E-B221-DAAB36C045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87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Image 1">
            <a:extLst>
              <a:ext uri="{FF2B5EF4-FFF2-40B4-BE49-F238E27FC236}">
                <a16:creationId xmlns:a16="http://schemas.microsoft.com/office/drawing/2014/main" id="{6144B391-20A9-43A2-89BA-28D7343EE5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B64822F8-773D-4273-811F-29CBEB2ED4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6224FDB-7B0F-4BF0-ABA5-E7CE3C4EF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09992" cy="6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Mais ensemble, ensemble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Découvrir que l´on a un don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Vivre les mêmes émotions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Avoir le cœur qui tremble</a:t>
            </a:r>
          </a:p>
        </p:txBody>
      </p:sp>
    </p:spTree>
  </p:cSld>
  <p:clrMapOvr>
    <a:masterClrMapping/>
  </p:clrMapOvr>
  <p:transition spd="slow"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B9E586FF-A84F-4684-8B7E-5BFE2A7A1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5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BA502BA8-B84D-452B-B441-FD97EE0FB1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09992" cy="685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Mais ensemble, ensemble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Découvrir que l´on a un don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Vivre les mêmes émotions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Avoir le cœur qui tremble</a:t>
            </a:r>
          </a:p>
        </p:txBody>
      </p:sp>
      <p:pic>
        <p:nvPicPr>
          <p:cNvPr id="9218" name="Image 1">
            <a:extLst>
              <a:ext uri="{FF2B5EF4-FFF2-40B4-BE49-F238E27FC236}">
                <a16:creationId xmlns:a16="http://schemas.microsoft.com/office/drawing/2014/main" id="{6298FE29-DEE7-4376-BB68-92388195FE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CCA3F7D-5E6D-469F-8083-2EB44DEC6F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ABB9D01D-B437-4810-AC6A-AA9E343B05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8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3ECB9A13-2AF7-4AF1-BC92-0366207BCB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89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B71F3A6-2836-40FE-88E5-3E386DC14A0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71D256C0-69EA-400E-B704-3A3911525E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15953" cy="98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Qu´on s’adore ou qu´on s´ignore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De toutes façons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Entre ceux qui viennent et ceux qui s´en vont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Entre les rires et les larmes, les chansons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Passe, passe et on passe le temps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Tout simplement ensemble</a:t>
            </a:r>
          </a:p>
        </p:txBody>
      </p:sp>
    </p:spTree>
  </p:cSld>
  <p:clrMapOvr>
    <a:masterClrMapping/>
  </p:clrMapOvr>
  <p:transition spd="slow" advClick="0" advTm="3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7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27D5DD82-5B8A-45B3-BDA9-3B05A41F6D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8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191A12A3-7D0E-4EB8-80F4-2774BF861C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15953" cy="982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Qu´on s’adore ou qu´on s´ignore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De toutes façons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Entre ceux qui viennent et ceux qui s´en vont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Entre les rires et les larmes, les chansons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Passe, passe et on passe le temps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Tout simplement ensemble</a:t>
            </a:r>
          </a:p>
        </p:txBody>
      </p:sp>
      <p:pic>
        <p:nvPicPr>
          <p:cNvPr id="10242" name="Image 1">
            <a:extLst>
              <a:ext uri="{FF2B5EF4-FFF2-40B4-BE49-F238E27FC236}">
                <a16:creationId xmlns:a16="http://schemas.microsoft.com/office/drawing/2014/main" id="{F35CFCDD-EF3E-42F4-B553-9E1B03718C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Image 1">
            <a:extLst>
              <a:ext uri="{FF2B5EF4-FFF2-40B4-BE49-F238E27FC236}">
                <a16:creationId xmlns:a16="http://schemas.microsoft.com/office/drawing/2014/main" id="{F3240F58-03FB-4374-A245-350FBDC735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6B8D22F-2786-45F6-8CE4-A1CBFABF15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ABE0C06-E3FC-40D7-A9E3-F79E7AA767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9A71533-3E25-4226-B56B-5629401944B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6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C3E010E-795F-48B5-A895-153FA8AF74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7DAB6DBD-CFB4-4B16-8E3B-9E80D5C687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97540" cy="127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Ensemble, ensemble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Même si l´on est différent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Ensemble, ensemble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Et savoir traverser le temps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Vivre les mêmes émotions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Avoir le cœur qui tremble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Simplement ensemble ensemble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Simplement ensemble.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7A21653C-8E47-42D7-A640-611164113E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22AE964B-0ACC-4332-B000-8965BF6C5C2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9" name="ZoneTexte 18">
            <a:extLst>
              <a:ext uri="{FF2B5EF4-FFF2-40B4-BE49-F238E27FC236}">
                <a16:creationId xmlns:a16="http://schemas.microsoft.com/office/drawing/2014/main" id="{2377E916-8E28-4D20-86DD-1EF73BFDA4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20" name="Image 3">
            <a:extLst>
              <a:ext uri="{FF2B5EF4-FFF2-40B4-BE49-F238E27FC236}">
                <a16:creationId xmlns:a16="http://schemas.microsoft.com/office/drawing/2014/main" id="{99A644EA-92BF-4C15-9B20-DE35B93E34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59B38029-4B83-42D2-8B2B-6A1E90E43E03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9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7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86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5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144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7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75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8750"/>
                            </p:stCondLst>
                            <p:childTnLst>
                              <p:par>
                                <p:cTn id="42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9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1659</TotalTime>
  <Words>448</Words>
  <Application>Microsoft Office PowerPoint</Application>
  <PresentationFormat>Personnalisé</PresentationFormat>
  <Paragraphs>82</Paragraphs>
  <Slides>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5" baseType="lpstr">
      <vt:lpstr>Arial</vt:lpstr>
      <vt:lpstr>Andy</vt:lpstr>
      <vt:lpstr>Brush738 BT</vt:lpstr>
      <vt:lpstr>Algerian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Ensemble</dc:title>
  <dc:creator>Apex</dc:creator>
  <cp:lastModifiedBy>apex1</cp:lastModifiedBy>
  <cp:revision>80</cp:revision>
  <dcterms:created xsi:type="dcterms:W3CDTF">2013-03-26T08:13:36Z</dcterms:created>
  <dcterms:modified xsi:type="dcterms:W3CDTF">2024-10-04T09:17:54Z</dcterms:modified>
</cp:coreProperties>
</file>