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0" r:id="rId3"/>
    <p:sldId id="256" r:id="rId4"/>
    <p:sldId id="273" r:id="rId5"/>
    <p:sldId id="259" r:id="rId6"/>
    <p:sldId id="269" r:id="rId7"/>
    <p:sldId id="261" r:id="rId8"/>
    <p:sldId id="270" r:id="rId9"/>
    <p:sldId id="272" r:id="rId10"/>
    <p:sldId id="263" r:id="rId11"/>
    <p:sldId id="264" r:id="rId12"/>
    <p:sldId id="262" r:id="rId13"/>
    <p:sldId id="265" r:id="rId14"/>
    <p:sldId id="266" r:id="rId15"/>
    <p:sldId id="267" r:id="rId16"/>
    <p:sldId id="268" r:id="rId17"/>
    <p:sldId id="257" r:id="rId18"/>
    <p:sldId id="271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3" autoAdjust="0"/>
    <p:restoredTop sz="94744" autoAdjust="0"/>
  </p:normalViewPr>
  <p:slideViewPr>
    <p:cSldViewPr snapToGrid="0" showGuides="1">
      <p:cViewPr varScale="1">
        <p:scale>
          <a:sx n="78" d="100"/>
          <a:sy n="78" d="100"/>
        </p:scale>
        <p:origin x="418" y="43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374A6-B8D9-456C-8768-14E4F532792A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F520C-27A9-48A5-AA2D-B1598C98E2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863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7F520C-27A9-48A5-AA2D-B1598C98E2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12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5F6A43-DFB7-57EA-67CE-7D577F08A0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E30F19-0CB1-2905-D8E6-73774C4FD5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96F32C-BD6B-55C7-0208-5554007B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7D5ADC-2A88-452B-DA68-12A1723C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DA1F65-6135-F11E-161D-B3CFE8F57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1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4E5F55-0797-DC9C-4FF2-D361A6265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CD976-9B3B-4DD3-B6E3-66D4F006F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430079-5D3E-161A-0AA4-9481ACC91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80D05B-8637-BF12-E533-0C9830DE0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826627-6E22-C341-88FF-36FFD4533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0958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FD45B-0A09-56EF-0A48-D91668310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058F0B-3B8B-1F32-66F3-E2A6A2D9C1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BFFD1F-8A38-615B-CC71-A3E36ABCE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A33FA0-8BCA-94FC-946A-B18950833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96CE69-1918-8567-644A-34D35823C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08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1DE5C4-7ECD-5535-C687-0D30098C4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9E6947-ADEE-AFA1-8306-84F26B7833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09B215-1885-257C-D5B5-7FE71C7B5F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3C13BA2-3ABF-8817-EBE3-2A392BAF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633085-ACFB-E369-4A36-2966A2E77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2A4567-5014-A11A-407F-866AE56F7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08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4F2DD-B729-1AC3-FB58-0488D2434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921962-3019-83A3-E320-30502851C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5D8D52D-FBA7-E9EB-CEE0-6FC3940BEA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61C462A-1500-28DD-0D33-1E6D12D669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3ECFF2-C8CB-3ADA-F80A-3C47E69420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A31454D-BC79-F521-91DD-72F6639D5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3466EC0-C6CB-474F-9311-4D25BAC7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C70C472-4588-5E1F-3F4E-AB91E2F90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69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ED6D46-A173-0494-49E7-DA80DBFFA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8B80AD-E853-81EB-B637-B72D8908E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4E4A4DB-196B-6AD6-2DE4-AABCE980A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AE84910-3242-0A62-06F8-959DA5119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30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EBCCC52-851B-7A5B-F5BF-FAE39D56F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EE4E852-390B-CC0B-172F-F8EC9BCA1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63E2A37-1B91-7690-6273-083D5A450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83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3DDFEB-FE87-E5BC-7D02-45138A9A8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B67E91-A875-1933-2003-F6E9D051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D22D991-2B3D-04FD-9A2B-91C80EACD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683702-E31A-9875-3EC6-01FE36F51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89DA4A-03A6-1B05-25E6-2D866E1F0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024E72-312B-D4C9-8724-F3129D3B4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66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13B58F-7DE3-63F1-9E96-87A26EE8C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CFAC112-9627-D597-8D00-C5D8FB0DFA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472F99-AD19-9928-F3DC-A24EEF109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2C15A5-20BA-2B95-EF94-E838688C2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164FCD-3DA1-268B-6E21-CD308E3FC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15B375-3B2C-97F8-7B1D-ADB814C89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59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F03E8A-C305-861B-05B3-101A36E4B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EDD296B-26E1-DE10-F203-EA5A25FB0F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B0F705-35E5-D3FC-E375-64A13BDFE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04B1C7-A89C-4954-36ED-0102925E3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6CCE3F-88AE-4876-F6CE-BA1BE7C91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17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86FA844-24CE-2985-2033-C11F9440EA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F68E9A3-B67C-D0E6-F927-F0DCA35D77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4099F7-8D95-DAFD-08C8-7278A26DC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FB82B1-4D71-639D-3AB9-E352EC902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897480-C436-E6FC-5E57-A275A8401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5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DBB45B1-0B01-020E-34F2-C797555CB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E40210-AABB-FB61-A4EE-84693CB67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6A1E26-689E-FE68-7D13-A91A4854A8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E3509-547A-4DB5-B399-D68EF34FC63C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BAC7B7-3CD3-38F7-9FF5-65336CC7B4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0E9EC5-A934-5862-39D0-0D05D05B1A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BCDA5-BEFC-452F-BE91-BD4ABD92B5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85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F0B8722-5D27-A1CA-2000-DF7A6F4C0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9999" y="300335"/>
            <a:ext cx="9652000" cy="60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DDAD05E-7DED-4A70-161D-C91FD54B5697}"/>
              </a:ext>
            </a:extLst>
          </p:cNvPr>
          <p:cNvSpPr/>
          <p:nvPr/>
        </p:nvSpPr>
        <p:spPr>
          <a:xfrm>
            <a:off x="1270001" y="381000"/>
            <a:ext cx="934217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Rizières en terrasse</a:t>
            </a:r>
          </a:p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d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 LONGSHENG et de JINKENG</a:t>
            </a:r>
          </a:p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en CHINE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73F6430-22DC-3CA2-6A77-AA0B48C8E4C4}"/>
              </a:ext>
            </a:extLst>
          </p:cNvPr>
          <p:cNvSpPr txBox="1"/>
          <p:nvPr/>
        </p:nvSpPr>
        <p:spPr>
          <a:xfrm>
            <a:off x="3904822" y="6396335"/>
            <a:ext cx="7017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Droit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91823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  <p:sndAc>
          <p:stSnd loop="1">
            <p:snd r:embed="rId2" name="Cinematic Music   Film Background Music- Onoychenko Music.wav"/>
          </p:stSnd>
        </p:sndAc>
      </p:transition>
    </mc:Choice>
    <mc:Fallback>
      <p:transition spd="slow">
        <p:fade/>
        <p:sndAc>
          <p:stSnd loop="1">
            <p:snd r:embed="rId2" name="Cinematic Music   Film Background Music- Onoychenko Mus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E58CB5-CCE2-2CE8-68FC-C963501B3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0439" y="219231"/>
            <a:ext cx="8559384" cy="6419538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0828F6-EA6F-B742-9DD4-F8A0F57F9912}"/>
              </a:ext>
            </a:extLst>
          </p:cNvPr>
          <p:cNvSpPr txBox="1"/>
          <p:nvPr/>
        </p:nvSpPr>
        <p:spPr>
          <a:xfrm>
            <a:off x="10009823" y="2927866"/>
            <a:ext cx="22335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circuit touristique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des rizières en terrasses de LONGSHENG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et JINKENG</a:t>
            </a:r>
          </a:p>
        </p:txBody>
      </p:sp>
    </p:spTree>
    <p:extLst>
      <p:ext uri="{BB962C8B-B14F-4D97-AF65-F5344CB8AC3E}">
        <p14:creationId xmlns:p14="http://schemas.microsoft.com/office/powerpoint/2010/main" val="330633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D5736B9-10C2-0713-B1FD-2A07D91AF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870" y="1338414"/>
            <a:ext cx="5502015" cy="440161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78BCF1A-F55F-0381-B40E-3FA715F90C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7334" y="1119870"/>
            <a:ext cx="3620796" cy="48387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44E416B-00D7-5CCB-214C-A486C238110B}"/>
              </a:ext>
            </a:extLst>
          </p:cNvPr>
          <p:cNvSpPr txBox="1"/>
          <p:nvPr/>
        </p:nvSpPr>
        <p:spPr>
          <a:xfrm>
            <a:off x="2201038" y="5767625"/>
            <a:ext cx="4586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jeunes filles Yao rouge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9A671B8-C908-B448-E018-FEEAF047B530}"/>
              </a:ext>
            </a:extLst>
          </p:cNvPr>
          <p:cNvSpPr txBox="1"/>
          <p:nvPr/>
        </p:nvSpPr>
        <p:spPr>
          <a:xfrm>
            <a:off x="7358448" y="5998457"/>
            <a:ext cx="4696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Femme Yao avec panier tressé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porté sur le dos</a:t>
            </a:r>
          </a:p>
        </p:txBody>
      </p:sp>
    </p:spTree>
    <p:extLst>
      <p:ext uri="{BB962C8B-B14F-4D97-AF65-F5344CB8AC3E}">
        <p14:creationId xmlns:p14="http://schemas.microsoft.com/office/powerpoint/2010/main" val="21119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6C8297-0086-0418-34D8-B7777165F8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012" y="271220"/>
            <a:ext cx="4203367" cy="63155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D4A551-7968-858B-54EE-B895EA34898F}"/>
              </a:ext>
            </a:extLst>
          </p:cNvPr>
          <p:cNvSpPr txBox="1"/>
          <p:nvPr/>
        </p:nvSpPr>
        <p:spPr>
          <a:xfrm>
            <a:off x="7419770" y="766557"/>
            <a:ext cx="327014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                   </a:t>
            </a:r>
            <a:r>
              <a:rPr lang="fr-FR" sz="2000" b="1" dirty="0"/>
              <a:t>LONGSHENG</a:t>
            </a:r>
          </a:p>
          <a:p>
            <a:endParaRPr lang="fr-FR" sz="2000" b="1" dirty="0"/>
          </a:p>
          <a:p>
            <a:endParaRPr lang="fr-FR" sz="2000" b="1" dirty="0"/>
          </a:p>
          <a:p>
            <a:r>
              <a:rPr lang="fr-FR" sz="2000" b="1" dirty="0"/>
              <a:t>Rizières en terrasses, situées</a:t>
            </a:r>
          </a:p>
          <a:p>
            <a:r>
              <a:rPr lang="fr-FR" sz="2000" b="1" dirty="0"/>
              <a:t> à 100km de GUILIN en CHINE</a:t>
            </a:r>
          </a:p>
          <a:p>
            <a:endParaRPr lang="fr-FR" sz="2000" b="1" dirty="0"/>
          </a:p>
          <a:p>
            <a:r>
              <a:rPr lang="fr-FR" sz="2000" b="1" dirty="0"/>
              <a:t>Les champs en terrasses sont construits le long de la pente, du bord de la rivière, jusqu’au sommet de la montagne</a:t>
            </a:r>
          </a:p>
          <a:p>
            <a:endParaRPr lang="fr-FR" sz="2000" b="1" dirty="0"/>
          </a:p>
          <a:p>
            <a:r>
              <a:rPr lang="fr-FR" sz="2000" b="1" dirty="0"/>
              <a:t> de 280m à 1180 d’altitude</a:t>
            </a:r>
          </a:p>
          <a:p>
            <a:r>
              <a:rPr lang="fr-FR" sz="2000" b="1" dirty="0"/>
              <a:t> réalisées il y a 650ans..</a:t>
            </a:r>
          </a:p>
          <a:p>
            <a:endParaRPr lang="fr-FR" sz="2000" b="1" dirty="0"/>
          </a:p>
          <a:p>
            <a:r>
              <a:rPr lang="fr-FR" sz="2000" b="1" dirty="0"/>
              <a:t>Lieu touristique</a:t>
            </a:r>
          </a:p>
          <a:p>
            <a:endParaRPr lang="fr-FR" sz="2000" b="1" dirty="0"/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33020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636720-DB4B-5BF4-D851-A1A81CCCD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000" y="538259"/>
            <a:ext cx="9652000" cy="609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19E527-1208-206D-426D-9E40DAC68F87}"/>
              </a:ext>
            </a:extLst>
          </p:cNvPr>
          <p:cNvSpPr txBox="1"/>
          <p:nvPr/>
        </p:nvSpPr>
        <p:spPr>
          <a:xfrm>
            <a:off x="5589264" y="6246167"/>
            <a:ext cx="137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GUILIN</a:t>
            </a:r>
          </a:p>
        </p:txBody>
      </p:sp>
    </p:spTree>
    <p:extLst>
      <p:ext uri="{BB962C8B-B14F-4D97-AF65-F5344CB8AC3E}">
        <p14:creationId xmlns:p14="http://schemas.microsoft.com/office/powerpoint/2010/main" val="313171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01A32F-6CD5-7070-3DD3-A99A15184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895" y="436171"/>
            <a:ext cx="8386209" cy="59856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EB6968-BEF8-A852-EA75-F931ABC5923F}"/>
              </a:ext>
            </a:extLst>
          </p:cNvPr>
          <p:cNvSpPr txBox="1"/>
          <p:nvPr/>
        </p:nvSpPr>
        <p:spPr>
          <a:xfrm>
            <a:off x="5390916" y="5960163"/>
            <a:ext cx="2495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LONGSHENG</a:t>
            </a:r>
          </a:p>
        </p:txBody>
      </p:sp>
    </p:spTree>
    <p:extLst>
      <p:ext uri="{BB962C8B-B14F-4D97-AF65-F5344CB8AC3E}">
        <p14:creationId xmlns:p14="http://schemas.microsoft.com/office/powerpoint/2010/main" val="360376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A3B348-BF9F-E392-6FF2-587F0A179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2585" y="725993"/>
            <a:ext cx="8526830" cy="567034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F323744-9972-86A9-85D8-27933A67A151}"/>
              </a:ext>
            </a:extLst>
          </p:cNvPr>
          <p:cNvSpPr txBox="1"/>
          <p:nvPr/>
        </p:nvSpPr>
        <p:spPr>
          <a:xfrm>
            <a:off x="5293252" y="6189814"/>
            <a:ext cx="2158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LONGSHENG</a:t>
            </a:r>
          </a:p>
        </p:txBody>
      </p:sp>
    </p:spTree>
    <p:extLst>
      <p:ext uri="{BB962C8B-B14F-4D97-AF65-F5344CB8AC3E}">
        <p14:creationId xmlns:p14="http://schemas.microsoft.com/office/powerpoint/2010/main" val="286851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D9C28E-357E-758D-076C-6C5BAC1FA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059" y="609519"/>
            <a:ext cx="8447882" cy="56389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6D0337-E834-9B36-C868-5B10A82A761A}"/>
              </a:ext>
            </a:extLst>
          </p:cNvPr>
          <p:cNvSpPr txBox="1"/>
          <p:nvPr/>
        </p:nvSpPr>
        <p:spPr>
          <a:xfrm>
            <a:off x="5389478" y="6017647"/>
            <a:ext cx="234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LONGSHENG</a:t>
            </a:r>
          </a:p>
        </p:txBody>
      </p:sp>
    </p:spTree>
    <p:extLst>
      <p:ext uri="{BB962C8B-B14F-4D97-AF65-F5344CB8AC3E}">
        <p14:creationId xmlns:p14="http://schemas.microsoft.com/office/powerpoint/2010/main" val="1721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C7093F-DBD3-57A1-FFD6-29FFE97BE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5366" y="319231"/>
            <a:ext cx="8981268" cy="59725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2B4ED6-00FA-926F-DAB2-233F15775077}"/>
              </a:ext>
            </a:extLst>
          </p:cNvPr>
          <p:cNvSpPr txBox="1"/>
          <p:nvPr/>
        </p:nvSpPr>
        <p:spPr>
          <a:xfrm>
            <a:off x="5361829" y="6195529"/>
            <a:ext cx="1937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LONGSHENG</a:t>
            </a:r>
          </a:p>
        </p:txBody>
      </p:sp>
    </p:spTree>
    <p:extLst>
      <p:ext uri="{BB962C8B-B14F-4D97-AF65-F5344CB8AC3E}">
        <p14:creationId xmlns:p14="http://schemas.microsoft.com/office/powerpoint/2010/main" val="4066024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0367A6-3ABD-913B-3AD9-23B6F1817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22" y="351800"/>
            <a:ext cx="10941156" cy="6154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940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25C777-87CC-4235-AF18-833C32FF5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5423" y="1119542"/>
            <a:ext cx="6763488" cy="4380571"/>
          </a:xfrm>
          <a:prstGeom prst="roundRect">
            <a:avLst>
              <a:gd name="adj" fmla="val 16667"/>
            </a:avLst>
          </a:prstGeom>
          <a:ln w="34925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6EE6A7-A49D-395E-0620-4C982D747D24}"/>
              </a:ext>
            </a:extLst>
          </p:cNvPr>
          <p:cNvSpPr txBox="1"/>
          <p:nvPr/>
        </p:nvSpPr>
        <p:spPr>
          <a:xfrm>
            <a:off x="3222885" y="5130781"/>
            <a:ext cx="1094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JINKENG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1C890D6-2035-93CA-7613-3DA5425E712A}"/>
              </a:ext>
            </a:extLst>
          </p:cNvPr>
          <p:cNvSpPr txBox="1"/>
          <p:nvPr/>
        </p:nvSpPr>
        <p:spPr>
          <a:xfrm>
            <a:off x="7779034" y="2268459"/>
            <a:ext cx="4112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Village Yao de JINKENG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et les rizières en terrasse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immense ensemble de collines en champs de terrasse, entrecoupé de petits villages en bois</a:t>
            </a:r>
          </a:p>
        </p:txBody>
      </p:sp>
    </p:spTree>
    <p:extLst>
      <p:ext uri="{BB962C8B-B14F-4D97-AF65-F5344CB8AC3E}">
        <p14:creationId xmlns:p14="http://schemas.microsoft.com/office/powerpoint/2010/main" val="1388077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72AF39-C07B-218C-6131-4FBB1B9A19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811" y="458724"/>
            <a:ext cx="10570377" cy="59405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3FF75A-59E3-A3CD-E970-605C9E080C4A}"/>
              </a:ext>
            </a:extLst>
          </p:cNvPr>
          <p:cNvSpPr txBox="1"/>
          <p:nvPr/>
        </p:nvSpPr>
        <p:spPr>
          <a:xfrm>
            <a:off x="3177170" y="5937611"/>
            <a:ext cx="6502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JINKENG le village et les rizières en terrasse</a:t>
            </a:r>
          </a:p>
        </p:txBody>
      </p:sp>
    </p:spTree>
    <p:extLst>
      <p:ext uri="{BB962C8B-B14F-4D97-AF65-F5344CB8AC3E}">
        <p14:creationId xmlns:p14="http://schemas.microsoft.com/office/powerpoint/2010/main" val="427092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3A837B9-A445-C9BB-2E16-EC099E1C6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2901" y="214197"/>
            <a:ext cx="9426198" cy="62841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D26A790-DB6E-E246-9D59-695FAE4F52BD}"/>
              </a:ext>
            </a:extLst>
          </p:cNvPr>
          <p:cNvSpPr txBox="1"/>
          <p:nvPr/>
        </p:nvSpPr>
        <p:spPr>
          <a:xfrm>
            <a:off x="5644233" y="6267496"/>
            <a:ext cx="1751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JINKENG</a:t>
            </a:r>
          </a:p>
        </p:txBody>
      </p:sp>
    </p:spTree>
    <p:extLst>
      <p:ext uri="{BB962C8B-B14F-4D97-AF65-F5344CB8AC3E}">
        <p14:creationId xmlns:p14="http://schemas.microsoft.com/office/powerpoint/2010/main" val="156952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6F0481-1A25-5C39-3B3D-03C0CBAD7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6098" y="702399"/>
            <a:ext cx="8179803" cy="54532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E8ACB2-1307-9629-EF5F-0B43A30E7468}"/>
              </a:ext>
            </a:extLst>
          </p:cNvPr>
          <p:cNvSpPr txBox="1"/>
          <p:nvPr/>
        </p:nvSpPr>
        <p:spPr>
          <a:xfrm>
            <a:off x="4236037" y="6078550"/>
            <a:ext cx="2597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                      </a:t>
            </a:r>
            <a:r>
              <a:rPr lang="fr-FR" sz="2400" b="1" dirty="0"/>
              <a:t>JINKENG</a:t>
            </a:r>
          </a:p>
        </p:txBody>
      </p:sp>
    </p:spTree>
    <p:extLst>
      <p:ext uri="{BB962C8B-B14F-4D97-AF65-F5344CB8AC3E}">
        <p14:creationId xmlns:p14="http://schemas.microsoft.com/office/powerpoint/2010/main" val="1872755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C93718-F0E0-23B6-1446-BA7510AE4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793" y="1174414"/>
            <a:ext cx="9874413" cy="47476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D4ED24-D257-935B-3A6F-F26E3BA55B0D}"/>
              </a:ext>
            </a:extLst>
          </p:cNvPr>
          <p:cNvSpPr txBox="1"/>
          <p:nvPr/>
        </p:nvSpPr>
        <p:spPr>
          <a:xfrm>
            <a:off x="5567891" y="5922018"/>
            <a:ext cx="2371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JINKENG</a:t>
            </a:r>
          </a:p>
        </p:txBody>
      </p:sp>
    </p:spTree>
    <p:extLst>
      <p:ext uri="{BB962C8B-B14F-4D97-AF65-F5344CB8AC3E}">
        <p14:creationId xmlns:p14="http://schemas.microsoft.com/office/powerpoint/2010/main" val="416298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719B33-CA47-68B3-EC3A-9E88B0B46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692" y="577646"/>
            <a:ext cx="9753600" cy="548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98D47A-7419-47C3-5B3C-2B02D7067F04}"/>
              </a:ext>
            </a:extLst>
          </p:cNvPr>
          <p:cNvSpPr txBox="1"/>
          <p:nvPr/>
        </p:nvSpPr>
        <p:spPr>
          <a:xfrm>
            <a:off x="5737707" y="5742490"/>
            <a:ext cx="2973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 err="1"/>
              <a:t>Ping’an</a:t>
            </a:r>
            <a:endParaRPr lang="fr-FR" sz="2400" b="1" dirty="0"/>
          </a:p>
          <a:p>
            <a:r>
              <a:rPr lang="fr-FR" sz="2400" b="1" dirty="0"/>
              <a:t> rizière</a:t>
            </a:r>
          </a:p>
        </p:txBody>
      </p:sp>
    </p:spTree>
    <p:extLst>
      <p:ext uri="{BB962C8B-B14F-4D97-AF65-F5344CB8AC3E}">
        <p14:creationId xmlns:p14="http://schemas.microsoft.com/office/powerpoint/2010/main" val="224684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07332C4-B929-FDCF-7E1B-1A2CFCB2C1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856" y="381000"/>
            <a:ext cx="6767226" cy="6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DEA5B3C-5D04-D04D-E375-D17AB5B96E77}"/>
              </a:ext>
            </a:extLst>
          </p:cNvPr>
          <p:cNvSpPr txBox="1"/>
          <p:nvPr/>
        </p:nvSpPr>
        <p:spPr>
          <a:xfrm>
            <a:off x="7964129" y="816077"/>
            <a:ext cx="394241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Ethnie YAO ROUGE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habits rouges brodés et jupes noires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Boucles d’oreilles, aux lobes allongés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cheveux en turban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nom de JINKENG signifie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Bassin d’or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et comprend 5 villages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avec artisanat de batik et broderies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07766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E893F1-01DA-AA2E-62B5-C6C456C2D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622" y="379708"/>
            <a:ext cx="10638755" cy="60985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1945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A71BDB-6259-9351-0069-3EA86FCE0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775" y="1203756"/>
            <a:ext cx="7620000" cy="50577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756ED50-FFB4-C872-6213-C762FB21CD05}"/>
              </a:ext>
            </a:extLst>
          </p:cNvPr>
          <p:cNvSpPr txBox="1"/>
          <p:nvPr/>
        </p:nvSpPr>
        <p:spPr>
          <a:xfrm>
            <a:off x="83574" y="373625"/>
            <a:ext cx="8898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Rizières En Terrasse De </a:t>
            </a:r>
            <a:r>
              <a:rPr lang="fr-FR" sz="2800" b="1" dirty="0" err="1">
                <a:solidFill>
                  <a:schemeClr val="bg1"/>
                </a:solidFill>
              </a:rPr>
              <a:t>Longsheng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66F142A-8A28-DFF3-58F9-A9DEF63FE70C}"/>
              </a:ext>
            </a:extLst>
          </p:cNvPr>
          <p:cNvSpPr txBox="1"/>
          <p:nvPr/>
        </p:nvSpPr>
        <p:spPr>
          <a:xfrm>
            <a:off x="157315" y="896845"/>
            <a:ext cx="88981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Et De </a:t>
            </a:r>
            <a:r>
              <a:rPr lang="fr-FR" sz="2800" b="1" dirty="0" err="1">
                <a:solidFill>
                  <a:schemeClr val="bg1"/>
                </a:solidFill>
              </a:rPr>
              <a:t>Jinkeng</a:t>
            </a:r>
            <a:r>
              <a:rPr lang="fr-FR" sz="2800" b="1" dirty="0">
                <a:solidFill>
                  <a:schemeClr val="bg1"/>
                </a:solidFill>
              </a:rPr>
              <a:t> En Chine 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r>
              <a:rPr lang="fr-FR" sz="2800" b="1" dirty="0">
                <a:solidFill>
                  <a:schemeClr val="bg1"/>
                </a:solidFill>
              </a:rPr>
              <a:t>  Son PPS à Finaliser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3331E14-CDDB-5423-9C5C-EBCB9BF6208E}"/>
              </a:ext>
            </a:extLst>
          </p:cNvPr>
          <p:cNvSpPr txBox="1"/>
          <p:nvPr/>
        </p:nvSpPr>
        <p:spPr>
          <a:xfrm>
            <a:off x="8544235" y="2577821"/>
            <a:ext cx="3549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1274821-3331-8C2E-47C0-E43C43A06B7D}"/>
              </a:ext>
            </a:extLst>
          </p:cNvPr>
          <p:cNvSpPr txBox="1"/>
          <p:nvPr/>
        </p:nvSpPr>
        <p:spPr>
          <a:xfrm>
            <a:off x="9733937" y="3735577"/>
            <a:ext cx="2625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644762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224</Words>
  <Application>Microsoft Office PowerPoint</Application>
  <PresentationFormat>Grand écran</PresentationFormat>
  <Paragraphs>56</Paragraphs>
  <Slides>19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2025-01-09T20:44:45Z</dcterms:created>
  <dcterms:modified xsi:type="dcterms:W3CDTF">2025-01-11T06:41:29Z</dcterms:modified>
</cp:coreProperties>
</file>