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  <p:sldMasterId id="2147483720" r:id="rId3"/>
  </p:sldMasterIdLst>
  <p:sldIdLst>
    <p:sldId id="368" r:id="rId4"/>
    <p:sldId id="370" r:id="rId5"/>
    <p:sldId id="371" r:id="rId6"/>
    <p:sldId id="372" r:id="rId7"/>
    <p:sldId id="373" r:id="rId8"/>
    <p:sldId id="374" r:id="rId9"/>
    <p:sldId id="375" r:id="rId10"/>
    <p:sldId id="376" r:id="rId11"/>
    <p:sldId id="377" r:id="rId12"/>
    <p:sldId id="378" r:id="rId13"/>
    <p:sldId id="379" r:id="rId14"/>
    <p:sldId id="380" r:id="rId15"/>
    <p:sldId id="381" r:id="rId16"/>
    <p:sldId id="382" r:id="rId17"/>
    <p:sldId id="383" r:id="rId18"/>
    <p:sldId id="384" r:id="rId19"/>
    <p:sldId id="385" r:id="rId20"/>
    <p:sldId id="386" r:id="rId21"/>
    <p:sldId id="387" r:id="rId22"/>
    <p:sldId id="388" r:id="rId23"/>
    <p:sldId id="389" r:id="rId24"/>
    <p:sldId id="390" r:id="rId25"/>
    <p:sldId id="391" r:id="rId26"/>
    <p:sldId id="392" r:id="rId27"/>
    <p:sldId id="393" r:id="rId28"/>
    <p:sldId id="394" r:id="rId29"/>
    <p:sldId id="395" r:id="rId30"/>
    <p:sldId id="396" r:id="rId31"/>
    <p:sldId id="397" r:id="rId32"/>
    <p:sldId id="398" r:id="rId33"/>
    <p:sldId id="399" r:id="rId34"/>
    <p:sldId id="400" r:id="rId35"/>
    <p:sldId id="401" r:id="rId36"/>
    <p:sldId id="402" r:id="rId37"/>
    <p:sldId id="403" r:id="rId38"/>
    <p:sldId id="404" r:id="rId39"/>
    <p:sldId id="405" r:id="rId40"/>
    <p:sldId id="406" r:id="rId41"/>
    <p:sldId id="407" r:id="rId42"/>
    <p:sldId id="408" r:id="rId43"/>
    <p:sldId id="409" r:id="rId44"/>
    <p:sldId id="410" r:id="rId45"/>
    <p:sldId id="411" r:id="rId46"/>
    <p:sldId id="412" r:id="rId47"/>
    <p:sldId id="413" r:id="rId48"/>
    <p:sldId id="414" r:id="rId49"/>
    <p:sldId id="415" r:id="rId50"/>
    <p:sldId id="416" r:id="rId51"/>
    <p:sldId id="417" r:id="rId52"/>
    <p:sldId id="418" r:id="rId53"/>
    <p:sldId id="419" r:id="rId54"/>
    <p:sldId id="420" r:id="rId55"/>
    <p:sldId id="369" r:id="rId5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9hd8+u+alolQk05hIgyYw==" hashData="+qDRyWisqs+FtDoYUs0U8066l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3B69"/>
    <a:srgbClr val="83853B"/>
    <a:srgbClr val="9A957A"/>
    <a:srgbClr val="9FC09A"/>
    <a:srgbClr val="0000FF"/>
    <a:srgbClr val="C2EFF0"/>
    <a:srgbClr val="3EAA48"/>
    <a:srgbClr val="609CAC"/>
    <a:srgbClr val="8A8CD2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0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3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3" y="244178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4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5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2" indent="0">
              <a:buNone/>
              <a:defRPr sz="2900"/>
            </a:lvl2pPr>
            <a:lvl3pPr marL="952367" indent="0">
              <a:buNone/>
              <a:defRPr sz="2500"/>
            </a:lvl3pPr>
            <a:lvl4pPr marL="1428516" indent="0">
              <a:buNone/>
              <a:defRPr sz="2100"/>
            </a:lvl4pPr>
            <a:lvl5pPr marL="1904699" indent="0">
              <a:buNone/>
              <a:defRPr sz="2100"/>
            </a:lvl5pPr>
            <a:lvl6pPr marL="2380855" indent="0">
              <a:buNone/>
              <a:defRPr sz="2100"/>
            </a:lvl6pPr>
            <a:lvl7pPr marL="2857039" indent="0">
              <a:buNone/>
              <a:defRPr sz="2100"/>
            </a:lvl7pPr>
            <a:lvl8pPr marL="3333209" indent="0">
              <a:buNone/>
              <a:defRPr sz="2100"/>
            </a:lvl8pPr>
            <a:lvl9pPr marL="380938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8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5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7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 advTm="4000">
    <p:random/>
  </p:transition>
  <p:txStyles>
    <p:titleStyle>
      <a:lvl1pPr algn="ctr" defTabSz="95236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6" indent="-357136" algn="l" defTabSz="95236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75" indent="-297608" algn="l" defTabSz="95236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7" indent="-238099" algn="l" defTabSz="95236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78" indent="-238099" algn="l" defTabSz="95236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33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16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298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8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2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67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16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55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3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0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8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8.gif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980000">
            <a:off x="5940000" y="1330849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4824437" y="1368351"/>
            <a:ext cx="3600399" cy="999690"/>
          </a:xfrm>
          <a:prstGeom prst="rect">
            <a:avLst/>
          </a:prstGeom>
        </p:spPr>
        <p:txBody>
          <a:bodyPr wrap="square" lIns="106127" tIns="53051" rIns="106127" bIns="53051">
            <a:spAutoFit/>
          </a:bodyPr>
          <a:lstStyle/>
          <a:p>
            <a:pPr algn="ctr" defTabSz="952349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Une photo a une âme, </a:t>
            </a:r>
          </a:p>
          <a:p>
            <a:pPr algn="ctr" defTabSz="952349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une histoire à raconter.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8" name="Image 7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400000">
            <a:off x="3614625" y="2374731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ArchUpPour">
              <a:avLst/>
            </a:prstTxWarp>
            <a:spAutoFit/>
          </a:bodyPr>
          <a:lstStyle/>
          <a:p>
            <a:pPr defTabSz="95234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73625" y="2232447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Plain">
              <a:avLst/>
            </a:prstTxWarp>
            <a:spAutoFit/>
          </a:bodyPr>
          <a:lstStyle/>
          <a:p>
            <a:pPr defTabSz="952349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>
                <a:ln w="381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des merveilles du </a:t>
            </a:r>
            <a:r>
              <a:rPr lang="fr-FR" sz="5200" dirty="0" smtClean="0">
                <a:ln w="381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givre </a:t>
            </a:r>
            <a:endParaRPr lang="fr-FR" sz="5200" dirty="0">
              <a:ln w="38100">
                <a:solidFill>
                  <a:prstClr val="black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64397" y="2016423"/>
            <a:ext cx="720078" cy="892544"/>
          </a:xfrm>
          <a:prstGeom prst="rect">
            <a:avLst/>
          </a:prstGeom>
        </p:spPr>
        <p:txBody>
          <a:bodyPr wrap="square" lIns="91436" tIns="45716" rIns="91436" bIns="45716">
            <a:spAutoFit/>
          </a:bodyPr>
          <a:lstStyle/>
          <a:p>
            <a:pPr algn="ctr" defTabSz="947557"/>
            <a:r>
              <a:rPr lang="fr-FR" sz="5200" dirty="0" smtClean="0">
                <a:ln w="50800">
                  <a:solidFill>
                    <a:srgbClr val="1F497D">
                      <a:lumMod val="50000"/>
                    </a:srgb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4</a:t>
            </a:r>
            <a:endParaRPr lang="fr-FR" sz="5200" dirty="0">
              <a:ln w="50800">
                <a:solidFill>
                  <a:srgbClr val="1F497D">
                    <a:lumMod val="50000"/>
                  </a:srgbClr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9" name="Image 8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0">
            <a:off x="6696000" y="3456315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/>
          <p:cNvSpPr txBox="1"/>
          <p:nvPr/>
        </p:nvSpPr>
        <p:spPr>
          <a:xfrm>
            <a:off x="4140000" y="3348000"/>
            <a:ext cx="2952328" cy="818930"/>
          </a:xfrm>
          <a:prstGeom prst="rect">
            <a:avLst/>
          </a:prstGeom>
          <a:noFill/>
        </p:spPr>
        <p:txBody>
          <a:bodyPr wrap="square" lIns="79502" tIns="39745" rIns="79502" bIns="39745" rtlCol="0">
            <a:spAutoFit/>
          </a:bodyPr>
          <a:lstStyle/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13" name="Merveilleuse musique de méditation 13.wav">
            <a:hlinkClick r:id="" action="ppaction://media"/>
          </p:cNvPr>
          <p:cNvPicPr>
            <a:picLocks noRot="1" noChangeAspect="1"/>
          </p:cNvPicPr>
          <p:nvPr>
            <a:wavAudioFile r:embed="rId1" name="Merveilleuse musique de méditation 13.wav"/>
          </p:nvPr>
        </p:nvPicPr>
        <p:blipFill>
          <a:blip r:embed="rId6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400"/>
                            </p:stCondLst>
                            <p:childTnLst>
                              <p:par>
                                <p:cTn id="18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4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4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4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2" grpId="0"/>
      <p:bldP spid="3" grpId="0"/>
      <p:bldP spid="7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468592284_586338853927857_33499315339379022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10" name="Image 9" descr="58b41d64102ddecdee0dd03f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-108000"/>
            <a:ext cx="8640763" cy="597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68614200_586338963927846_8914862573472127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5" name="Image 4" descr="58b41d64102ddecdee0dd03f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-108000"/>
            <a:ext cx="8640763" cy="597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614627_586339427261133_4785091944885076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56000" y="-360000"/>
            <a:ext cx="11880000" cy="64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27109_586339387261137_388157432120429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56000" y="-360000"/>
            <a:ext cx="11880000" cy="64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1684_586361697258906_1195137030317117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6" name="Image 5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56000" y="-360000"/>
            <a:ext cx="11880000" cy="64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2316_586476140580795_34762848390393811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5" name="Image 4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69370_604502032111539_2985302744925347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5" name="Image 4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70241_604463942115348_7492062360302724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83963_3851648168382718_25363429107647663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1233" y="0"/>
            <a:ext cx="4418296" cy="5761038"/>
          </a:xfrm>
          <a:prstGeom prst="rect">
            <a:avLst/>
          </a:prstGeom>
        </p:spPr>
      </p:pic>
      <p:pic>
        <p:nvPicPr>
          <p:cNvPr id="3" name="Image 2" descr="58b41d64102ddecdee0dd03f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6000" y="-108000"/>
            <a:ext cx="5004000" cy="601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84076_2362030634144279_6306437278921218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93246_603153258913083_2255264976097742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0" y="-36000"/>
            <a:ext cx="8784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01329_604501515444924_3259991937893616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06603_603831048845304_7583771567652608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a01b5b97ca233f48ba62787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0" y="-287833"/>
            <a:ext cx="6516000" cy="6264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984677" y="0"/>
            <a:ext cx="576064" cy="57610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80000" y="0"/>
            <a:ext cx="576064" cy="57610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06991_603830785511997_2135862660340164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0" y="-36000"/>
            <a:ext cx="8784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10028_2362030694144273_35504820724279399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7207" y="0"/>
            <a:ext cx="7486349" cy="5761038"/>
          </a:xfrm>
          <a:prstGeom prst="rect">
            <a:avLst/>
          </a:prstGeom>
        </p:spPr>
      </p:pic>
      <p:pic>
        <p:nvPicPr>
          <p:cNvPr id="4" name="Image 3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37230_8935589513163551_5432303610233762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  <p:pic>
        <p:nvPicPr>
          <p:cNvPr id="4" name="Image 3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756000"/>
            <a:ext cx="8856000" cy="43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39791_10236550817451111_2678461083994006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81209"/>
            <a:ext cx="7802880" cy="4198620"/>
          </a:xfrm>
          <a:prstGeom prst="rect">
            <a:avLst/>
          </a:prstGeom>
        </p:spPr>
      </p:pic>
      <p:pic>
        <p:nvPicPr>
          <p:cNvPr id="4" name="Image 3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756000"/>
            <a:ext cx="8856000" cy="43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55518_603828378845571_91735918933123850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0" y="-36000"/>
            <a:ext cx="8784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63993_2362030800810929_2995430192735966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5993" y="0"/>
            <a:ext cx="7088777" cy="5761038"/>
          </a:xfrm>
          <a:prstGeom prst="rect">
            <a:avLst/>
          </a:prstGeom>
        </p:spPr>
      </p:pic>
      <p:pic>
        <p:nvPicPr>
          <p:cNvPr id="4" name="Image 3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"/>
            <a:ext cx="8856000" cy="59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71204_604464155448660_74107976165371938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72485_2575291575993664_4110794832479388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</p:spPr>
      </p:pic>
      <p:pic>
        <p:nvPicPr>
          <p:cNvPr id="4" name="Image 3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0" y="36000"/>
            <a:ext cx="8784000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77795_2188381654908036_42685916673444107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56000" y="-360000"/>
            <a:ext cx="11880000" cy="64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84722_2362030587477617_32211008021922258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97236_2575290852660403_72704262139422996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3781" y="0"/>
            <a:ext cx="3893201" cy="5761038"/>
          </a:xfrm>
          <a:prstGeom prst="rect">
            <a:avLst/>
          </a:prstGeom>
        </p:spPr>
      </p:pic>
      <p:pic>
        <p:nvPicPr>
          <p:cNvPr id="3" name="Image 2" descr="5a01b5b97ca233f48ba62787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4000" y="-287833"/>
            <a:ext cx="5868000" cy="6264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732000" y="0"/>
            <a:ext cx="576064" cy="57610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68000" y="0"/>
            <a:ext cx="576064" cy="57610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700438_2575291285993693_84325185748341017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5006" y="0"/>
            <a:ext cx="4170751" cy="5761038"/>
          </a:xfrm>
          <a:prstGeom prst="rect">
            <a:avLst/>
          </a:prstGeom>
        </p:spPr>
      </p:pic>
      <p:pic>
        <p:nvPicPr>
          <p:cNvPr id="3" name="Image 2" descr="5a01b5b97ca233f48ba62787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52000" y="-287833"/>
            <a:ext cx="6336000" cy="6264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912000" y="0"/>
            <a:ext cx="576064" cy="57610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152000" y="0"/>
            <a:ext cx="576064" cy="57610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735817_2575290982660390_942308986106416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56000" y="-360000"/>
            <a:ext cx="11880000" cy="64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765140_1975975069551274_2038320449467067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765604_1975975009551280_2243362482185382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a01b5cc7ca233f48ba6278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80000" y="-36000"/>
            <a:ext cx="10800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769957_2362030834144259_61247436611438745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56000" y="-360000"/>
            <a:ext cx="11880000" cy="64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773248_603830815511994_341606764538053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0" y="-36000"/>
            <a:ext cx="8784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793296_8935589729830196_59328970008593617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  <p:pic>
        <p:nvPicPr>
          <p:cNvPr id="3" name="Image 2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756000"/>
            <a:ext cx="8856000" cy="43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808042_10230554346576773_5293058626272787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  <p:pic>
        <p:nvPicPr>
          <p:cNvPr id="4" name="Image 3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821379_604464108781998_3455123507482019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845647_1975974929551288_3634555374856038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a01b5cc7ca233f48ba6278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900000" y="-36000"/>
            <a:ext cx="10260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848265_122214275576026830_4643809697218922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0073" y="0"/>
            <a:ext cx="3420616" cy="5761038"/>
          </a:xfrm>
          <a:prstGeom prst="rect">
            <a:avLst/>
          </a:prstGeom>
        </p:spPr>
      </p:pic>
      <p:pic>
        <p:nvPicPr>
          <p:cNvPr id="3" name="Image 2" descr="5a01b5cc7ca233f48ba6278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6000"/>
            <a:ext cx="8676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854045_3851648225049379_5982420586533272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8735" y="0"/>
            <a:ext cx="4403293" cy="5761038"/>
          </a:xfrm>
          <a:prstGeom prst="rect">
            <a:avLst/>
          </a:prstGeom>
        </p:spPr>
      </p:pic>
      <p:pic>
        <p:nvPicPr>
          <p:cNvPr id="3" name="Image 2" descr="5a01b5b97ca233f48ba62787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0" y="-287833"/>
            <a:ext cx="6516000" cy="6264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984677" y="0"/>
            <a:ext cx="576064" cy="57610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80000" y="0"/>
            <a:ext cx="576064" cy="57610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024462_607851931776549_268492323820519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"/>
            <a:ext cx="8856000" cy="59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054542_604464025448673_73362283942218059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8b41cf0102ddecdee0dd03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36000"/>
            <a:ext cx="853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059286_607851771776565_7010161290810983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"/>
            <a:ext cx="8856000" cy="59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064040_607852168443192_5772356160490357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"/>
            <a:ext cx="8856000" cy="59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070764_1975975096217938_3520530570094853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a01b5cc7ca233f48ba6278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84000" y="-36000"/>
            <a:ext cx="10080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092478_607852095109866_3201200239109110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"/>
            <a:ext cx="8856000" cy="59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179450_607852051776537_818198227484951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"/>
            <a:ext cx="8856000" cy="59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188309_607851848443224_6628557055110345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"/>
            <a:ext cx="8856000" cy="59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189772_607851988443210_4140824415422992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"/>
            <a:ext cx="8856000" cy="59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191114_607852238443185_78613887911392344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56000" y="-360000"/>
            <a:ext cx="11880000" cy="64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283821_607852385109837_58307625710977660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"/>
            <a:ext cx="8856000" cy="59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50457_607852205109855_1946007255867486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"/>
            <a:ext cx="8856000" cy="59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66813_2575291465993675_8552383135190395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56000" y="-360000"/>
            <a:ext cx="11880000" cy="64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74958_2575291099327045_69468955570837061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5016" y="0"/>
            <a:ext cx="4050730" cy="5761038"/>
          </a:xfrm>
          <a:prstGeom prst="rect">
            <a:avLst/>
          </a:prstGeom>
        </p:spPr>
      </p:pic>
      <p:pic>
        <p:nvPicPr>
          <p:cNvPr id="4" name="Image 3" descr="5a01b5cc7ca233f48ba6278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84000" y="-36000"/>
            <a:ext cx="10080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96897_607852308443178_2587215334886950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8b41dae102ddecdee0dd048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"/>
            <a:ext cx="8856000" cy="59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6875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2336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716000" y="36000"/>
            <a:ext cx="4017438" cy="238313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Merveilleuse musique de méditation 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06.01.2025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0000">
            <a:off x="4086568" y="3411622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264000" y="2880000"/>
            <a:ext cx="2316175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8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39</Words>
  <Application>Microsoft Office PowerPoint</Application>
  <PresentationFormat>Personnalisé</PresentationFormat>
  <Paragraphs>13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53</vt:i4>
      </vt:variant>
    </vt:vector>
  </HeadingPairs>
  <TitlesOfParts>
    <vt:vector size="56" baseType="lpstr">
      <vt:lpstr>Thème Office</vt:lpstr>
      <vt:lpstr>79_Thème Office</vt:lpstr>
      <vt:lpstr>80_Thème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86</cp:revision>
  <dcterms:created xsi:type="dcterms:W3CDTF">2025-01-03T20:18:21Z</dcterms:created>
  <dcterms:modified xsi:type="dcterms:W3CDTF">2025-01-06T17:41:49Z</dcterms:modified>
</cp:coreProperties>
</file>