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708" r:id="rId3"/>
    <p:sldMasterId id="2147483720" r:id="rId4"/>
  </p:sldMasterIdLst>
  <p:sldIdLst>
    <p:sldId id="368" r:id="rId5"/>
    <p:sldId id="313" r:id="rId6"/>
    <p:sldId id="314" r:id="rId7"/>
    <p:sldId id="315" r:id="rId8"/>
    <p:sldId id="316" r:id="rId9"/>
    <p:sldId id="317" r:id="rId10"/>
    <p:sldId id="318" r:id="rId11"/>
    <p:sldId id="319" r:id="rId12"/>
    <p:sldId id="320" r:id="rId13"/>
    <p:sldId id="321" r:id="rId14"/>
    <p:sldId id="322" r:id="rId15"/>
    <p:sldId id="323" r:id="rId16"/>
    <p:sldId id="324" r:id="rId17"/>
    <p:sldId id="325" r:id="rId18"/>
    <p:sldId id="326" r:id="rId19"/>
    <p:sldId id="327" r:id="rId20"/>
    <p:sldId id="328" r:id="rId21"/>
    <p:sldId id="329" r:id="rId22"/>
    <p:sldId id="330" r:id="rId23"/>
    <p:sldId id="331" r:id="rId24"/>
    <p:sldId id="332" r:id="rId25"/>
    <p:sldId id="333" r:id="rId26"/>
    <p:sldId id="334" r:id="rId27"/>
    <p:sldId id="335" r:id="rId28"/>
    <p:sldId id="336" r:id="rId29"/>
    <p:sldId id="337" r:id="rId30"/>
    <p:sldId id="338" r:id="rId31"/>
    <p:sldId id="339" r:id="rId32"/>
    <p:sldId id="340" r:id="rId33"/>
    <p:sldId id="341" r:id="rId34"/>
    <p:sldId id="342" r:id="rId35"/>
    <p:sldId id="343" r:id="rId36"/>
    <p:sldId id="344" r:id="rId37"/>
    <p:sldId id="345" r:id="rId38"/>
    <p:sldId id="346" r:id="rId39"/>
    <p:sldId id="347" r:id="rId40"/>
    <p:sldId id="348" r:id="rId41"/>
    <p:sldId id="349" r:id="rId42"/>
    <p:sldId id="350" r:id="rId43"/>
    <p:sldId id="351" r:id="rId44"/>
    <p:sldId id="352" r:id="rId45"/>
    <p:sldId id="353" r:id="rId46"/>
    <p:sldId id="354" r:id="rId47"/>
    <p:sldId id="370" r:id="rId48"/>
    <p:sldId id="355" r:id="rId49"/>
    <p:sldId id="356" r:id="rId50"/>
    <p:sldId id="357" r:id="rId51"/>
    <p:sldId id="369" r:id="rId52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DI16928u/xGf6/JjT/J7Q==" hashData="dyfSj87n1ouCPZ5txDUzvQ+tlL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3B69"/>
    <a:srgbClr val="83853B"/>
    <a:srgbClr val="9A957A"/>
    <a:srgbClr val="9FC09A"/>
    <a:srgbClr val="0000FF"/>
    <a:srgbClr val="C2EFF0"/>
    <a:srgbClr val="3EAA48"/>
    <a:srgbClr val="609CAC"/>
    <a:srgbClr val="8A8CD2"/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0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7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3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3" y="244178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6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4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6" y="1289616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6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5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2" indent="0">
              <a:buNone/>
              <a:defRPr sz="2900"/>
            </a:lvl2pPr>
            <a:lvl3pPr marL="952367" indent="0">
              <a:buNone/>
              <a:defRPr sz="2500"/>
            </a:lvl3pPr>
            <a:lvl4pPr marL="1428516" indent="0">
              <a:buNone/>
              <a:defRPr sz="2100"/>
            </a:lvl4pPr>
            <a:lvl5pPr marL="1904699" indent="0">
              <a:buNone/>
              <a:defRPr sz="2100"/>
            </a:lvl5pPr>
            <a:lvl6pPr marL="2380855" indent="0">
              <a:buNone/>
              <a:defRPr sz="2100"/>
            </a:lvl6pPr>
            <a:lvl7pPr marL="2857039" indent="0">
              <a:buNone/>
              <a:defRPr sz="2100"/>
            </a:lvl7pPr>
            <a:lvl8pPr marL="3333209" indent="0">
              <a:buNone/>
              <a:defRPr sz="2100"/>
            </a:lvl8pPr>
            <a:lvl9pPr marL="380938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8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5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0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7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3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3" y="244178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6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4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6" y="1289616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6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5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2" indent="0">
              <a:buNone/>
              <a:defRPr sz="2900"/>
            </a:lvl2pPr>
            <a:lvl3pPr marL="952367" indent="0">
              <a:buNone/>
              <a:defRPr sz="2500"/>
            </a:lvl3pPr>
            <a:lvl4pPr marL="1428516" indent="0">
              <a:buNone/>
              <a:defRPr sz="2100"/>
            </a:lvl4pPr>
            <a:lvl5pPr marL="1904699" indent="0">
              <a:buNone/>
              <a:defRPr sz="2100"/>
            </a:lvl5pPr>
            <a:lvl6pPr marL="2380855" indent="0">
              <a:buNone/>
              <a:defRPr sz="2100"/>
            </a:lvl6pPr>
            <a:lvl7pPr marL="2857039" indent="0">
              <a:buNone/>
              <a:defRPr sz="2100"/>
            </a:lvl7pPr>
            <a:lvl8pPr marL="3333209" indent="0">
              <a:buNone/>
              <a:defRPr sz="2100"/>
            </a:lvl8pPr>
            <a:lvl9pPr marL="380938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8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5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2DC38-A61A-45B1-9BD5-C1AB73DC4D4D}" type="datetimeFigureOut">
              <a:rPr lang="fr-FR" smtClean="0"/>
              <a:pPr/>
              <a:t>06/01/2025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comb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7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comb/>
  </p:transition>
  <p:txStyles>
    <p:titleStyle>
      <a:lvl1pPr algn="ctr" defTabSz="95236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36" indent="-357136" algn="l" defTabSz="95236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75" indent="-297608" algn="l" defTabSz="95236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3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07" indent="-238099" algn="l" defTabSz="95236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78" indent="-238099" algn="l" defTabSz="95236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33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16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298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48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2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67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16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69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55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3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0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38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7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med" advTm="4000">
    <p:comb/>
  </p:transition>
  <p:txStyles>
    <p:titleStyle>
      <a:lvl1pPr algn="ctr" defTabSz="95236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36" indent="-357136" algn="l" defTabSz="95236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75" indent="-297608" algn="l" defTabSz="95236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3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07" indent="-238099" algn="l" defTabSz="95236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78" indent="-238099" algn="l" defTabSz="95236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33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16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298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48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2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67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16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69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55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3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0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38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med" advTm="4000">
    <p:comb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69.gif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980000">
            <a:off x="5940000" y="1330849"/>
            <a:ext cx="2108243" cy="12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4824437" y="1368351"/>
            <a:ext cx="3600399" cy="999690"/>
          </a:xfrm>
          <a:prstGeom prst="rect">
            <a:avLst/>
          </a:prstGeom>
        </p:spPr>
        <p:txBody>
          <a:bodyPr wrap="square" lIns="106127" tIns="53051" rIns="106127" bIns="53051">
            <a:spAutoFit/>
          </a:bodyPr>
          <a:lstStyle/>
          <a:p>
            <a:pPr algn="ctr" defTabSz="952349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Une photo a une âme, </a:t>
            </a:r>
          </a:p>
          <a:p>
            <a:pPr algn="ctr" defTabSz="952349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une histoire à raconter.</a:t>
            </a:r>
            <a:endParaRPr lang="fr-FR" sz="29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8" name="Image 7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2400000">
            <a:off x="3614625" y="2374731"/>
            <a:ext cx="2108243" cy="12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91282" y="216000"/>
            <a:ext cx="4624750" cy="3600000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ArchUpPour">
              <a:avLst/>
            </a:prstTxWarp>
            <a:spAutoFit/>
          </a:bodyPr>
          <a:lstStyle/>
          <a:p>
            <a:pPr defTabSz="95234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73625" y="2232447"/>
            <a:ext cx="1667138" cy="148051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9" y="4641758"/>
            <a:ext cx="8640763" cy="994111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Plain">
              <a:avLst/>
            </a:prstTxWarp>
            <a:spAutoFit/>
          </a:bodyPr>
          <a:lstStyle/>
          <a:p>
            <a:pPr defTabSz="952349"/>
            <a:r>
              <a:rPr lang="fr-FR" sz="5200" dirty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200" dirty="0">
                <a:ln w="381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des merveilles du </a:t>
            </a:r>
            <a:r>
              <a:rPr lang="fr-FR" sz="5200" dirty="0" smtClean="0">
                <a:ln w="381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givre </a:t>
            </a:r>
            <a:endParaRPr lang="fr-FR" sz="5200" dirty="0">
              <a:ln w="38100">
                <a:solidFill>
                  <a:prstClr val="black"/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64397" y="2016423"/>
            <a:ext cx="720078" cy="892544"/>
          </a:xfrm>
          <a:prstGeom prst="rect">
            <a:avLst/>
          </a:prstGeom>
        </p:spPr>
        <p:txBody>
          <a:bodyPr wrap="square" lIns="91436" tIns="45716" rIns="91436" bIns="45716">
            <a:spAutoFit/>
          </a:bodyPr>
          <a:lstStyle/>
          <a:p>
            <a:pPr algn="ctr" defTabSz="947557"/>
            <a:r>
              <a:rPr lang="fr-FR" sz="5200" dirty="0" smtClean="0">
                <a:ln w="50800">
                  <a:solidFill>
                    <a:srgbClr val="1F497D">
                      <a:lumMod val="50000"/>
                    </a:srgb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3</a:t>
            </a:r>
            <a:endParaRPr lang="fr-FR" sz="5200" dirty="0">
              <a:ln w="50800">
                <a:solidFill>
                  <a:srgbClr val="1F497D">
                    <a:lumMod val="50000"/>
                  </a:srgbClr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9" name="Image 8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00000">
            <a:off x="6696000" y="3456315"/>
            <a:ext cx="2108243" cy="12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/>
          <p:cNvSpPr txBox="1"/>
          <p:nvPr/>
        </p:nvSpPr>
        <p:spPr>
          <a:xfrm>
            <a:off x="4140000" y="3348000"/>
            <a:ext cx="2952328" cy="818930"/>
          </a:xfrm>
          <a:prstGeom prst="rect">
            <a:avLst/>
          </a:prstGeom>
          <a:noFill/>
        </p:spPr>
        <p:txBody>
          <a:bodyPr wrap="square" lIns="79502" tIns="39745" rIns="79502" bIns="39745" rtlCol="0">
            <a:spAutoFit/>
          </a:bodyPr>
          <a:lstStyle/>
          <a:p>
            <a:pPr algn="ctr" defTabSz="95234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touristes </a:t>
            </a:r>
          </a:p>
          <a:p>
            <a:pPr algn="ctr" defTabSz="95234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12" name="Merveilleuse musique de méditation 36.wav">
            <a:hlinkClick r:id="" action="ppaction://media"/>
          </p:cNvPr>
          <p:cNvPicPr>
            <a:picLocks noRot="1" noChangeAspect="1"/>
          </p:cNvPicPr>
          <p:nvPr>
            <a:wavAudioFile r:embed="rId1" name="Merveilleuse musique de méditation 36.wav"/>
          </p:nvPr>
        </p:nvPicPr>
        <p:blipFill>
          <a:blip r:embed="rId6" cstate="print"/>
          <a:stretch>
            <a:fillRect/>
          </a:stretch>
        </p:blipFill>
        <p:spPr>
          <a:xfrm>
            <a:off x="5832549" y="252047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400"/>
                            </p:stCondLst>
                            <p:childTnLst>
                              <p:par>
                                <p:cTn id="18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400"/>
                            </p:stCondLst>
                            <p:childTnLst>
                              <p:par>
                                <p:cTn id="2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4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4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4" grpId="0"/>
      <p:bldP spid="2" grpId="0"/>
      <p:bldP spid="3" grpId="0"/>
      <p:bldP spid="7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68501_3851647811716087_51841337179337275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720000"/>
            <a:ext cx="7776000" cy="4374000"/>
          </a:xfrm>
          <a:prstGeom prst="star32">
            <a:avLst/>
          </a:prstGeom>
          <a:ln w="635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70014_10236550817811120_20349180787107968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108000"/>
            <a:ext cx="8311930" cy="5544000"/>
          </a:xfrm>
          <a:prstGeom prst="flowChartPreparation">
            <a:avLst/>
          </a:prstGeom>
          <a:ln w="63500">
            <a:solidFill>
              <a:schemeClr val="bg1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444500" h="444500" prst="slope"/>
          </a:sp3d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71657_3851647731716095_14312400390916333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612000"/>
            <a:ext cx="7560000" cy="4252500"/>
          </a:xfrm>
          <a:prstGeom prst="star32">
            <a:avLst/>
          </a:prstGeom>
          <a:ln w="635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80905_9681949021834157_73880234948159988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44000"/>
            <a:ext cx="7344000" cy="5508000"/>
          </a:xfrm>
          <a:prstGeom prst="flowChartMagneticDrum">
            <a:avLst/>
          </a:prstGeom>
          <a:ln w="635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948308_1804524257017610_52896578050970471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60000" y="108000"/>
            <a:ext cx="2562654" cy="5544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  <p:pic>
        <p:nvPicPr>
          <p:cNvPr id="3" name="Image 2" descr="470623884_1804524437017592_189720032137800530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108000"/>
            <a:ext cx="2562654" cy="5544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  <p:pic>
        <p:nvPicPr>
          <p:cNvPr id="4" name="Image 3" descr="470987061_1804524410350928_2921078346264072555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77786" y="108000"/>
            <a:ext cx="2562654" cy="5544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14574_1804524470350922_35303021996468655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60000" y="108000"/>
            <a:ext cx="2562654" cy="5544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  <p:pic>
        <p:nvPicPr>
          <p:cNvPr id="4" name="Image 3" descr="471228123_122214275606026830_779109651369988670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5298" y="108000"/>
            <a:ext cx="2497686" cy="5544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  <p:pic>
        <p:nvPicPr>
          <p:cNvPr id="5" name="Image 4" descr="471326648_1804524350350934_3137520724343220947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000" y="108000"/>
            <a:ext cx="2562654" cy="5544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68618_3852112621669606_31745035691529846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108000"/>
            <a:ext cx="3118500" cy="5544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  <p:pic>
        <p:nvPicPr>
          <p:cNvPr id="3" name="Image 2" descr="471255253_3852112681669600_304016028755247613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108000"/>
            <a:ext cx="3118500" cy="5544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44096_1804524390350930_6393198452467259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8000"/>
            <a:ext cx="2579295" cy="5580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  <p:pic>
        <p:nvPicPr>
          <p:cNvPr id="3" name="Image 2" descr="471359738_1804524377017598_516425752605909561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77786" y="108000"/>
            <a:ext cx="2579295" cy="5580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  <p:pic>
        <p:nvPicPr>
          <p:cNvPr id="4" name="Image 3" descr="471488504_122214275708026830_23484882276074996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96000" y="108000"/>
            <a:ext cx="2513905" cy="5580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1516752_122214275690026830_52882067508845870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6000" y="108000"/>
            <a:ext cx="2513905" cy="5580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  <p:pic>
        <p:nvPicPr>
          <p:cNvPr id="4" name="Image 3" descr="471556493_122214275672026830_609042062382860834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0000" y="108000"/>
            <a:ext cx="2913515" cy="5580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20498_3852112451669623_4184043983622817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8001" y="108000"/>
            <a:ext cx="3225938" cy="5580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  <p:pic>
        <p:nvPicPr>
          <p:cNvPr id="4" name="Image 3" descr="471433817_1804524320350937_559882863777836216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0003" y="108000"/>
            <a:ext cx="2579295" cy="5580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88143_3851645705049631_8042637952397323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" y="576000"/>
            <a:ext cx="8028000" cy="4515750"/>
          </a:xfrm>
          <a:prstGeom prst="star24">
            <a:avLst/>
          </a:prstGeom>
          <a:ln w="63500">
            <a:solidFill>
              <a:srgbClr val="FF0000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88950_9681948375167555_81716907986582429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440000" cy="5580000"/>
          </a:xfrm>
          <a:prstGeom prst="cube">
            <a:avLst/>
          </a:prstGeom>
          <a:ln w="635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7397_3852131595001042_67225118747745081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504255"/>
            <a:ext cx="8424000" cy="4738500"/>
          </a:xfrm>
          <a:prstGeom prst="horizontalScroll">
            <a:avLst/>
          </a:prstGeom>
          <a:ln w="635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24436_10236550817611115_975089286425562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468002"/>
            <a:ext cx="8496000" cy="4812195"/>
          </a:xfrm>
          <a:prstGeom prst="ellipseRibbon">
            <a:avLst/>
          </a:prstGeom>
          <a:ln w="63500">
            <a:solidFill>
              <a:srgbClr val="DD3B69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27514_3551484905156376_85272662991523638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936002"/>
            <a:ext cx="8496000" cy="3824859"/>
          </a:xfrm>
          <a:prstGeom prst="ribbon">
            <a:avLst/>
          </a:prstGeom>
          <a:ln w="63500">
            <a:solidFill>
              <a:srgbClr val="FF0000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28791_10236550819051151_86206598966720721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144000"/>
            <a:ext cx="4059283" cy="5508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  <p:pic>
        <p:nvPicPr>
          <p:cNvPr id="3" name="Image 2" descr="471244593_603152165579859_819130755129496136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2000" y="144000"/>
            <a:ext cx="4131000" cy="5508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30259_3852116265002575_82536592129097080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504000"/>
            <a:ext cx="8280000" cy="4657500"/>
          </a:xfrm>
          <a:prstGeom prst="star12">
            <a:avLst/>
          </a:prstGeom>
          <a:ln w="63500">
            <a:solidFill>
              <a:srgbClr val="83853B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46718_3851645761716292_62907348262097583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468000"/>
            <a:ext cx="8424000" cy="4738500"/>
          </a:xfrm>
          <a:prstGeom prst="wave">
            <a:avLst/>
          </a:prstGeom>
          <a:ln w="63500">
            <a:solidFill>
              <a:srgbClr val="0070C0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59793_10236550818011125_53747302604670675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648000"/>
            <a:ext cx="8424000" cy="4368305"/>
          </a:xfrm>
          <a:prstGeom prst="flowChartMagneticDrum">
            <a:avLst/>
          </a:prstGeom>
          <a:ln w="63500">
            <a:solidFill>
              <a:srgbClr val="FF0000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70302_603152218913187_88018780492038767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92000" cy="5544000"/>
          </a:xfrm>
          <a:prstGeom prst="bevel">
            <a:avLst/>
          </a:prstGeom>
          <a:ln w="63500">
            <a:solidFill>
              <a:schemeClr val="bg2">
                <a:lumMod val="90000"/>
              </a:schemeClr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13316_3852116208335914_60636861090072424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468000"/>
            <a:ext cx="8208000" cy="4617000"/>
          </a:xfrm>
          <a:prstGeom prst="irregularSeal1">
            <a:avLst/>
          </a:prstGeom>
          <a:ln w="63500">
            <a:solidFill>
              <a:schemeClr val="tx2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13657_3852131491667719_1957094166617548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468000"/>
            <a:ext cx="8388000" cy="4718250"/>
          </a:xfrm>
          <a:prstGeom prst="flowChartDelay">
            <a:avLst/>
          </a:prstGeom>
          <a:ln w="63500">
            <a:solidFill>
              <a:srgbClr val="FF0000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14210_10236550819091152_8955593125138400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864002"/>
            <a:ext cx="8460000" cy="4006938"/>
          </a:xfrm>
          <a:prstGeom prst="ellipseRibbon">
            <a:avLst/>
          </a:prstGeom>
          <a:ln w="63500">
            <a:solidFill>
              <a:srgbClr val="9A957A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15953_3852131651667703_38345263157617673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00" y="468000"/>
            <a:ext cx="8460000" cy="4758750"/>
          </a:xfrm>
          <a:prstGeom prst="flowChartManualInput">
            <a:avLst/>
          </a:prstGeom>
          <a:ln w="635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20611_3851647838382751_55879795778158116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684000"/>
            <a:ext cx="7680000" cy="4320000"/>
          </a:xfrm>
          <a:prstGeom prst="star32">
            <a:avLst/>
          </a:prstGeom>
          <a:ln w="63500">
            <a:solidFill>
              <a:srgbClr val="9FC09A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21843_122214275306026830_4198662139509657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864000"/>
            <a:ext cx="8424000" cy="3915837"/>
          </a:xfrm>
          <a:prstGeom prst="flowChartPunchedTape">
            <a:avLst/>
          </a:prstGeom>
          <a:ln w="63500">
            <a:solidFill>
              <a:schemeClr val="accent2">
                <a:lumMod val="50000"/>
              </a:schemeClr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98828_8935589293163573_38395539463513850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972000"/>
            <a:ext cx="8460000" cy="3808652"/>
          </a:xfrm>
          <a:prstGeom prst="horizontalScroll">
            <a:avLst/>
          </a:prstGeom>
          <a:ln w="635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18018_603831012178641_9219092526005656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92000" cy="5544000"/>
          </a:xfrm>
          <a:prstGeom prst="flowChartAlternateProcess">
            <a:avLst/>
          </a:prstGeom>
          <a:ln w="63500">
            <a:solidFill>
              <a:srgbClr val="0000FF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18345_3852116291669239_18724583542844815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504000"/>
            <a:ext cx="8352000" cy="4698000"/>
          </a:xfrm>
          <a:prstGeom prst="star7">
            <a:avLst/>
          </a:prstGeom>
          <a:ln w="635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63901_603832605511815_4492638587117114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144000"/>
            <a:ext cx="4050000" cy="5400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  <p:pic>
        <p:nvPicPr>
          <p:cNvPr id="3" name="Image 2" descr="471425290_603152102246532_861201474840092472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8000" y="144000"/>
            <a:ext cx="4050000" cy="5400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25291_603153292246413_25268273347569674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44000"/>
            <a:ext cx="7200000" cy="5400000"/>
          </a:xfrm>
          <a:prstGeom prst="sun">
            <a:avLst/>
          </a:prstGeom>
          <a:ln w="63500">
            <a:solidFill>
              <a:srgbClr val="FFC000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25332_603830902178652_39769884766299023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92000" cy="5544000"/>
          </a:xfrm>
          <a:prstGeom prst="heptagon">
            <a:avLst/>
          </a:prstGeom>
          <a:ln w="63500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32768_603830615512014_1652651754807045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488000" cy="5616000"/>
          </a:xfrm>
          <a:prstGeom prst="bevel">
            <a:avLst/>
          </a:prstGeom>
          <a:ln w="63500">
            <a:solidFill>
              <a:srgbClr val="FF0000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40005_603152008913208_56565007734012984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08000"/>
            <a:ext cx="4131000" cy="5508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  <p:pic>
        <p:nvPicPr>
          <p:cNvPr id="3" name="Image 2" descr="471522830_603152052246537_393166793853745571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8000" y="108000"/>
            <a:ext cx="4131000" cy="5508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40034_603828238845585_54992333327234749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92000" cy="5544000"/>
          </a:xfrm>
          <a:prstGeom prst="star12">
            <a:avLst/>
          </a:prstGeom>
          <a:ln w="63500">
            <a:solidFill>
              <a:schemeClr val="accent6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92974_603831128845296_16927956656147520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488000" cy="5616000"/>
          </a:xfrm>
          <a:prstGeom prst="flowChartMagneticDrum">
            <a:avLst/>
          </a:prstGeom>
          <a:ln w="63500">
            <a:solidFill>
              <a:srgbClr val="C2EFF0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01725_3852131445001057_6554189401418113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468000"/>
            <a:ext cx="8496000" cy="4779000"/>
          </a:xfrm>
          <a:prstGeom prst="snip2SameRect">
            <a:avLst/>
          </a:prstGeom>
          <a:ln w="63500">
            <a:solidFill>
              <a:srgbClr val="3EAA48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02205_3851645671716301_5846089780699821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504255"/>
            <a:ext cx="8280000" cy="4657500"/>
          </a:xfrm>
          <a:prstGeom prst="star12">
            <a:avLst/>
          </a:prstGeom>
          <a:ln w="63500">
            <a:solidFill>
              <a:schemeClr val="bg2">
                <a:lumMod val="50000"/>
              </a:schemeClr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09705_122214275366026830_2864959266067736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72000"/>
            <a:ext cx="5232516" cy="5652000"/>
          </a:xfrm>
          <a:prstGeom prst="cube">
            <a:avLst/>
          </a:prstGeom>
          <a:ln w="63500">
            <a:gradFill>
              <a:gsLst>
                <a:gs pos="0">
                  <a:srgbClr val="DCEBF5"/>
                </a:gs>
                <a:gs pos="8000">
                  <a:srgbClr val="83A7C3"/>
                </a:gs>
                <a:gs pos="13000">
                  <a:srgbClr val="768FB9"/>
                </a:gs>
                <a:gs pos="21001">
                  <a:srgbClr val="83A7C3"/>
                </a:gs>
                <a:gs pos="52000">
                  <a:srgbClr val="FFFFFF"/>
                </a:gs>
                <a:gs pos="56000">
                  <a:srgbClr val="9C6563"/>
                </a:gs>
                <a:gs pos="58000">
                  <a:srgbClr val="80302D"/>
                </a:gs>
                <a:gs pos="71001">
                  <a:srgbClr val="C0524E"/>
                </a:gs>
                <a:gs pos="94000">
                  <a:srgbClr val="EBDAD4"/>
                </a:gs>
                <a:gs pos="100000">
                  <a:srgbClr val="55261C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14433_3851648848382650_24212132913037688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144000"/>
            <a:ext cx="4195546" cy="5508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  <p:pic>
        <p:nvPicPr>
          <p:cNvPr id="3" name="Image 2" descr="471568152_3851648268382708_873170616351781629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2000" y="144000"/>
            <a:ext cx="4152513" cy="5508000"/>
          </a:xfrm>
          <a:prstGeom prst="can">
            <a:avLst/>
          </a:prstGeom>
          <a:ln w="635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24578_603831078845301_47525812984747679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54000"/>
            <a:ext cx="7536000" cy="5652000"/>
          </a:xfrm>
          <a:prstGeom prst="flowChartMagneticDrum">
            <a:avLst/>
          </a:prstGeom>
          <a:ln w="63500">
            <a:solidFill>
              <a:srgbClr val="C00000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1526992_604501438778265_5568705126228921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536000" cy="5652000"/>
          </a:xfrm>
          <a:prstGeom prst="bevel">
            <a:avLst/>
          </a:prstGeom>
          <a:ln w="635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29240_603153225579753_32709876915499895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536000" cy="5652000"/>
          </a:xfrm>
          <a:prstGeom prst="smileyFace">
            <a:avLst/>
          </a:prstGeom>
          <a:ln w="635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39244_10236550818451136_29484971551148792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792001"/>
            <a:ext cx="8532000" cy="4116020"/>
          </a:xfrm>
          <a:prstGeom prst="ellipseRibbon">
            <a:avLst/>
          </a:prstGeom>
          <a:ln w="63500"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45581_604464042115338_269094747886275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536000" cy="5652000"/>
          </a:xfrm>
          <a:prstGeom prst="ellipse">
            <a:avLst/>
          </a:prstGeom>
          <a:ln w="63500"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66470_603829102178832_533032762994645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536000" cy="5652000"/>
          </a:xfrm>
          <a:prstGeom prst="bevel">
            <a:avLst/>
          </a:prstGeom>
          <a:ln w="63500">
            <a:solidFill>
              <a:schemeClr val="accent6">
                <a:lumMod val="50000"/>
              </a:schemeClr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68751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2335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716000" y="36000"/>
            <a:ext cx="4017438" cy="238313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Merveilleuse musique de méditation </a:t>
            </a:r>
            <a:endParaRPr lang="fr-FR" sz="37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12269" y="5256783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06.01.2025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00000">
            <a:off x="4086568" y="3411622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3" name="Image 12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264000" y="2880000"/>
            <a:ext cx="2316175" cy="1800000"/>
          </a:xfrm>
          <a:prstGeom prst="rect">
            <a:avLst/>
          </a:prstGeom>
        </p:spPr>
      </p:pic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8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</TotalTime>
  <Words>39</Words>
  <Application>Microsoft Office PowerPoint</Application>
  <PresentationFormat>Personnalisé</PresentationFormat>
  <Paragraphs>13</Paragraphs>
  <Slides>48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4</vt:i4>
      </vt:variant>
      <vt:variant>
        <vt:lpstr>Titres des diapositives</vt:lpstr>
      </vt:variant>
      <vt:variant>
        <vt:i4>48</vt:i4>
      </vt:variant>
    </vt:vector>
  </HeadingPairs>
  <TitlesOfParts>
    <vt:vector size="52" baseType="lpstr">
      <vt:lpstr>Thème Office</vt:lpstr>
      <vt:lpstr>77_Thème Office</vt:lpstr>
      <vt:lpstr>79_Thème Office</vt:lpstr>
      <vt:lpstr>80_Thème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72</cp:revision>
  <dcterms:created xsi:type="dcterms:W3CDTF">2025-01-03T20:18:21Z</dcterms:created>
  <dcterms:modified xsi:type="dcterms:W3CDTF">2025-01-06T13:08:20Z</dcterms:modified>
</cp:coreProperties>
</file>