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</p:sldMasterIdLst>
  <p:sldIdLst>
    <p:sldId id="311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2" r:id="rId5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Ez6aRRmXP3XF5P6SbI7hA==" hashData="Cy9+EqR92ny01XjGqo3+vuP1OE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9CAC"/>
    <a:srgbClr val="8A8CD2"/>
    <a:srgbClr val="A50021"/>
    <a:srgbClr val="AEEAEA"/>
    <a:srgbClr val="EFD6A9"/>
    <a:srgbClr val="A3AB7D"/>
    <a:srgbClr val="080CA0"/>
    <a:srgbClr val="5B4D54"/>
    <a:srgbClr val="FFCC00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0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3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3" y="24417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4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5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2" indent="0">
              <a:buNone/>
              <a:defRPr sz="2900"/>
            </a:lvl2pPr>
            <a:lvl3pPr marL="952367" indent="0">
              <a:buNone/>
              <a:defRPr sz="2500"/>
            </a:lvl3pPr>
            <a:lvl4pPr marL="1428516" indent="0">
              <a:buNone/>
              <a:defRPr sz="2100"/>
            </a:lvl4pPr>
            <a:lvl5pPr marL="1904699" indent="0">
              <a:buNone/>
              <a:defRPr sz="2100"/>
            </a:lvl5pPr>
            <a:lvl6pPr marL="2380855" indent="0">
              <a:buNone/>
              <a:defRPr sz="2100"/>
            </a:lvl6pPr>
            <a:lvl7pPr marL="2857039" indent="0">
              <a:buNone/>
              <a:defRPr sz="2100"/>
            </a:lvl7pPr>
            <a:lvl8pPr marL="3333209" indent="0">
              <a:buNone/>
              <a:defRPr sz="2100"/>
            </a:lvl8pPr>
            <a:lvl9pPr marL="380938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8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5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0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3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3" y="24417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4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5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2" indent="0">
              <a:buNone/>
              <a:defRPr sz="2900"/>
            </a:lvl2pPr>
            <a:lvl3pPr marL="952367" indent="0">
              <a:buNone/>
              <a:defRPr sz="2500"/>
            </a:lvl3pPr>
            <a:lvl4pPr marL="1428516" indent="0">
              <a:buNone/>
              <a:defRPr sz="2100"/>
            </a:lvl4pPr>
            <a:lvl5pPr marL="1904699" indent="0">
              <a:buNone/>
              <a:defRPr sz="2100"/>
            </a:lvl5pPr>
            <a:lvl6pPr marL="2380855" indent="0">
              <a:buNone/>
              <a:defRPr sz="2100"/>
            </a:lvl6pPr>
            <a:lvl7pPr marL="2857039" indent="0">
              <a:buNone/>
              <a:defRPr sz="2100"/>
            </a:lvl7pPr>
            <a:lvl8pPr marL="3333209" indent="0">
              <a:buNone/>
              <a:defRPr sz="2100"/>
            </a:lvl8pPr>
            <a:lvl9pPr marL="380938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8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5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2DC38-A61A-45B1-9BD5-C1AB73DC4D4D}" type="datetimeFigureOut">
              <a:rPr lang="fr-FR" smtClean="0"/>
              <a:pPr/>
              <a:t>04/01/2025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CFB3D-01DF-4D13-9215-6402813AC0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comb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7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comb/>
  </p:transition>
  <p:txStyles>
    <p:titleStyle>
      <a:lvl1pPr algn="ctr" defTabSz="95236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6" indent="-357136" algn="l" defTabSz="95236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75" indent="-297608" algn="l" defTabSz="95236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7" indent="-238099" algn="l" defTabSz="95236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78" indent="-238099" algn="l" defTabSz="95236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33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16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298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8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2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67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16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55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3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0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8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7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comb/>
  </p:transition>
  <p:txStyles>
    <p:titleStyle>
      <a:lvl1pPr algn="ctr" defTabSz="95236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6" indent="-357136" algn="l" defTabSz="95236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75" indent="-297608" algn="l" defTabSz="95236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7" indent="-238099" algn="l" defTabSz="95236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78" indent="-238099" algn="l" defTabSz="95236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33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16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298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8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2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67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16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55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3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0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8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4000">
    <p:comb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980000">
            <a:off x="5940000" y="1330849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824437" y="1368351"/>
            <a:ext cx="3600399" cy="999690"/>
          </a:xfrm>
          <a:prstGeom prst="rect">
            <a:avLst/>
          </a:prstGeom>
        </p:spPr>
        <p:txBody>
          <a:bodyPr wrap="square" lIns="106127" tIns="53051" rIns="106127" bIns="53051">
            <a:spAutoFit/>
          </a:bodyPr>
          <a:lstStyle/>
          <a:p>
            <a:pPr algn="ctr" defTabSz="952349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Une photo a une âme, </a:t>
            </a:r>
          </a:p>
          <a:p>
            <a:pPr algn="ctr" defTabSz="952349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une histoire à raconter.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8" name="Image 7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400000">
            <a:off x="3614625" y="2374731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ArchUpPour">
              <a:avLst/>
            </a:prstTxWarp>
            <a:spAutoFit/>
          </a:bodyPr>
          <a:lstStyle/>
          <a:p>
            <a:pPr defTabSz="95234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73625" y="2232447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Plain">
              <a:avLst/>
            </a:prstTxWarp>
            <a:spAutoFit/>
          </a:bodyPr>
          <a:lstStyle/>
          <a:p>
            <a:pPr defTabSz="952349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des merveilles du </a:t>
            </a:r>
            <a:r>
              <a:rPr lang="fr-FR" sz="5200" dirty="0" smtClean="0">
                <a:ln w="381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givre </a:t>
            </a:r>
            <a:endParaRPr lang="fr-FR" sz="5200" dirty="0">
              <a:ln w="38100">
                <a:solidFill>
                  <a:prstClr val="black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64397" y="2016423"/>
            <a:ext cx="720078" cy="892544"/>
          </a:xfrm>
          <a:prstGeom prst="rect">
            <a:avLst/>
          </a:prstGeom>
        </p:spPr>
        <p:txBody>
          <a:bodyPr wrap="square" lIns="91436" tIns="45716" rIns="91436" bIns="45716">
            <a:spAutoFit/>
          </a:bodyPr>
          <a:lstStyle/>
          <a:p>
            <a:pPr algn="ctr" defTabSz="947557"/>
            <a:r>
              <a:rPr lang="fr-FR" sz="5200" dirty="0" smtClean="0">
                <a:ln w="508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2</a:t>
            </a:r>
            <a:endParaRPr lang="fr-FR" sz="5200" dirty="0">
              <a:ln w="50800">
                <a:solidFill>
                  <a:srgbClr val="1F497D">
                    <a:lumMod val="50000"/>
                  </a:srgbClr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0">
            <a:off x="6696000" y="3456315"/>
            <a:ext cx="2108243" cy="12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/>
          <p:cNvSpPr txBox="1"/>
          <p:nvPr/>
        </p:nvSpPr>
        <p:spPr>
          <a:xfrm>
            <a:off x="4140000" y="3348000"/>
            <a:ext cx="2952328" cy="818930"/>
          </a:xfrm>
          <a:prstGeom prst="rect">
            <a:avLst/>
          </a:prstGeom>
          <a:noFill/>
        </p:spPr>
        <p:txBody>
          <a:bodyPr wrap="square" lIns="79502" tIns="39745" rIns="79502" bIns="39745" rtlCol="0">
            <a:spAutoFit/>
          </a:bodyPr>
          <a:lstStyle/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12" name="Musique 08 relaxante, montagne sous la neige - Magnifiques paysages hivervue par drone zenrelaxation.wav">
            <a:hlinkClick r:id="" action="ppaction://media"/>
          </p:cNvPr>
          <p:cNvPicPr>
            <a:picLocks noRot="1" noChangeAspect="1"/>
          </p:cNvPicPr>
          <p:nvPr>
            <a:wavAudioFile r:embed="rId1" name="Musique 08 relaxante, montagne sous la neige - Magnifiques paysages hivervue par drone zenrelaxation.wav"/>
          </p:nvPr>
        </p:nvPicPr>
        <p:blipFill>
          <a:blip r:embed="rId6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400"/>
                            </p:stCondLst>
                            <p:childTnLst>
                              <p:par>
                                <p:cTn id="1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4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4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4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/>
      <p:bldP spid="2" grpId="0"/>
      <p:bldP spid="3" grpId="0"/>
      <p:bldP spid="7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09792_586475513914191_3448801179423490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144000"/>
            <a:ext cx="7440000" cy="5580000"/>
          </a:xfrm>
          <a:prstGeom prst="flowChartMagneticDrum">
            <a:avLst/>
          </a:prstGeom>
          <a:ln w="762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01225_586484057246670_29919810996935290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144000"/>
            <a:ext cx="7296000" cy="5472000"/>
          </a:xfrm>
          <a:prstGeom prst="flowChartManualInput">
            <a:avLst/>
          </a:prstGeom>
          <a:ln w="76200">
            <a:solidFill>
              <a:srgbClr val="609CAC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56495_1121519546234834_5574668632340498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108000"/>
            <a:ext cx="7440000" cy="5580000"/>
          </a:xfrm>
          <a:prstGeom prst="rect">
            <a:avLst/>
          </a:prstGeom>
          <a:ln w="127000"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90500" h="190500" prst="convex"/>
          </a:sp3d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085644_10235586494663366_18200783106733375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144000"/>
            <a:ext cx="7296000" cy="5472000"/>
          </a:xfrm>
          <a:prstGeom prst="flowChartPredefinedProcess">
            <a:avLst/>
          </a:prstGeom>
          <a:ln w="111125">
            <a:solidFill>
              <a:schemeClr val="accent1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29892_1157392276391453_4679613448298326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144000"/>
            <a:ext cx="4158000" cy="5544000"/>
          </a:xfrm>
          <a:prstGeom prst="can">
            <a:avLst/>
          </a:prstGeom>
          <a:ln w="762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35147_2014582365656882_5812904453790332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108000"/>
            <a:ext cx="4158000" cy="5544000"/>
          </a:xfrm>
          <a:prstGeom prst="can">
            <a:avLst/>
          </a:prstGeom>
          <a:ln w="76200"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52198_1157392383058109_39448521016711088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108000"/>
            <a:ext cx="4158000" cy="5544000"/>
          </a:xfrm>
          <a:prstGeom prst="can">
            <a:avLst/>
          </a:prstGeom>
          <a:ln w="76200"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68777_3866960370244145_42732833483284337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108000"/>
            <a:ext cx="4158000" cy="5544000"/>
          </a:xfrm>
          <a:prstGeom prst="can">
            <a:avLst/>
          </a:prstGeom>
          <a:ln w="76200">
            <a:solidFill>
              <a:srgbClr val="002060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0869_3866960016910847_7431276234649465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144000"/>
            <a:ext cx="4158000" cy="5544000"/>
          </a:xfrm>
          <a:prstGeom prst="can">
            <a:avLst/>
          </a:prstGeom>
          <a:solidFill>
            <a:schemeClr val="bg1"/>
          </a:solidFill>
          <a:ln w="76200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7351_3866961713577344_57217395273039401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144000"/>
            <a:ext cx="7296000" cy="5472000"/>
          </a:xfrm>
          <a:prstGeom prst="flowChartManualInput">
            <a:avLst/>
          </a:prstGeom>
          <a:ln w="76200">
            <a:solidFill>
              <a:srgbClr val="8A8CD2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8780_3866960293577486_46205717316464680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85000" cy="5580000"/>
          </a:xfrm>
          <a:prstGeom prst="can">
            <a:avLst/>
          </a:prstGeom>
          <a:ln w="7620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9455_2014582395656879_25581554508887228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ound2SameRect">
            <a:avLst/>
          </a:prstGeom>
          <a:ln w="76200">
            <a:solidFill>
              <a:schemeClr val="bg2">
                <a:lumMod val="75000"/>
              </a:schemeClr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9779_2014582292323556_1924781763354106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snip2SameRect">
            <a:avLst/>
          </a:prstGeom>
          <a:ln w="76200">
            <a:solidFill>
              <a:schemeClr val="bg2">
                <a:lumMod val="75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1214_3866960256910823_3949965259680685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108000"/>
            <a:ext cx="4185000" cy="5580000"/>
          </a:xfrm>
          <a:prstGeom prst="can">
            <a:avLst/>
          </a:prstGeom>
          <a:ln w="76200">
            <a:solidFill>
              <a:schemeClr val="accent5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1244_10235586494583364_2363355314872181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85000" cy="5580000"/>
          </a:xfrm>
          <a:prstGeom prst="can">
            <a:avLst/>
          </a:prstGeom>
          <a:ln w="762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1832_594873713074371_7386354825756477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144000"/>
            <a:ext cx="7392000" cy="5544000"/>
          </a:xfrm>
          <a:prstGeom prst="cube">
            <a:avLst/>
          </a:prstGeom>
          <a:ln w="76200">
            <a:solidFill>
              <a:schemeClr val="accent4">
                <a:lumMod val="75000"/>
              </a:schemeClr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2411_1157392143058133_7062919243443850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108000"/>
            <a:ext cx="4185000" cy="5580000"/>
          </a:xfrm>
          <a:prstGeom prst="can">
            <a:avLst/>
          </a:prstGeom>
          <a:ln w="762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5471_3866960063577509_7136377972060534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108000"/>
            <a:ext cx="4185000" cy="5580000"/>
          </a:xfrm>
          <a:prstGeom prst="can">
            <a:avLst/>
          </a:prstGeom>
          <a:ln w="76200"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89397_3866960136910835_9123266653310951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bevel">
            <a:avLst/>
          </a:prstGeom>
          <a:ln w="76200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1432_3866960110244171_52456541357339705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108000"/>
            <a:ext cx="4185000" cy="5580000"/>
          </a:xfrm>
          <a:prstGeom prst="can">
            <a:avLst/>
          </a:prstGeom>
          <a:ln w="762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8355_3866959813577534_8286187569840575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108000"/>
            <a:ext cx="4158000" cy="5544000"/>
          </a:xfrm>
          <a:prstGeom prst="can">
            <a:avLst/>
          </a:prstGeom>
          <a:ln w="76200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8495_594873363074406_1249284018156549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144000"/>
            <a:ext cx="7344000" cy="5508000"/>
          </a:xfrm>
          <a:prstGeom prst="flowChartMagneticDrum">
            <a:avLst/>
          </a:prstGeom>
          <a:ln w="76200">
            <a:solidFill>
              <a:schemeClr val="accent6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9661_594873986407677_3537211021412050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wave">
            <a:avLst/>
          </a:prstGeom>
          <a:ln w="762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3577_3866960900244092_5644308139114745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85000" cy="5580000"/>
          </a:xfrm>
          <a:prstGeom prst="can">
            <a:avLst/>
          </a:prstGeom>
          <a:ln w="76200">
            <a:solidFill>
              <a:schemeClr val="bg2">
                <a:lumMod val="75000"/>
              </a:schemeClr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3994_594873769741032_2585194089338519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cloud">
            <a:avLst/>
          </a:prstGeom>
          <a:ln w="76200">
            <a:gradFill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5319_3866959670244215_2736235591852294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144000"/>
            <a:ext cx="4158000" cy="5544000"/>
          </a:xfrm>
          <a:prstGeom prst="can">
            <a:avLst/>
          </a:prstGeom>
          <a:ln w="76200">
            <a:solidFill>
              <a:srgbClr val="A50021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9924_2473894669472016_9220055830270384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108000"/>
            <a:ext cx="4158000" cy="5544000"/>
          </a:xfrm>
          <a:prstGeom prst="plus">
            <a:avLst/>
          </a:prstGeom>
          <a:ln w="76200">
            <a:solidFill>
              <a:schemeClr val="bg1">
                <a:lumMod val="75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1698_3866959913577524_211515081438754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108000"/>
            <a:ext cx="4158000" cy="5544000"/>
          </a:xfrm>
          <a:prstGeom prst="can">
            <a:avLst/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1949_2014582375656881_7083067806060668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67799"/>
            <a:ext cx="7802880" cy="5425440"/>
          </a:xfrm>
          <a:prstGeom prst="bevel">
            <a:avLst/>
          </a:prstGeom>
          <a:ln w="76200">
            <a:solidFill>
              <a:srgbClr val="AEEAEA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5994_3866960216910827_35823489692397662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can">
            <a:avLst/>
          </a:prstGeom>
          <a:ln w="76200">
            <a:solidFill>
              <a:srgbClr val="EFD6A9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17165_3866960593577456_5710548244006282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can">
            <a:avLst/>
          </a:prstGeom>
          <a:ln w="762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0124_594873896407686_3283854291534615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72000"/>
            <a:ext cx="7536000" cy="5652000"/>
          </a:xfrm>
          <a:prstGeom prst="cube">
            <a:avLst/>
          </a:prstGeom>
          <a:ln w="76200">
            <a:solidFill>
              <a:srgbClr val="A3AB7D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30595_3866961396910709_2672077970234876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foldedCorner">
            <a:avLst/>
          </a:prstGeom>
          <a:ln w="76200">
            <a:solidFill>
              <a:srgbClr val="080CA0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0233185_594873626407713_3100895597480120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cube">
            <a:avLst/>
          </a:prstGeom>
          <a:ln w="76200"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35008_2473895332805283_7583543125693643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72000"/>
            <a:ext cx="4212000" cy="5616000"/>
          </a:xfrm>
          <a:prstGeom prst="can">
            <a:avLst/>
          </a:prstGeom>
          <a:ln w="76200">
            <a:solidFill>
              <a:srgbClr val="5B4D54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36850_3866960330244149_18630895515232867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108000"/>
            <a:ext cx="4077000" cy="5436000"/>
          </a:xfrm>
          <a:prstGeom prst="can">
            <a:avLst/>
          </a:prstGeom>
          <a:ln w="76200">
            <a:solidFill>
              <a:schemeClr val="tx2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37313_594873533074389_1126184594367963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58448_2473895159471967_35084675829378338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108000"/>
            <a:ext cx="4185000" cy="5580000"/>
          </a:xfrm>
          <a:prstGeom prst="can">
            <a:avLst/>
          </a:prstGeom>
          <a:ln w="76200">
            <a:solidFill>
              <a:schemeClr val="bg1">
                <a:lumMod val="95000"/>
              </a:schemeClr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98210_9681949655167427_78235964173273892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108000"/>
            <a:ext cx="7392000" cy="5544000"/>
          </a:xfrm>
          <a:prstGeom prst="bevel">
            <a:avLst/>
          </a:prstGeom>
          <a:ln w="76200">
            <a:solidFill>
              <a:schemeClr val="accent3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68877_3852131545001047_9168982863712559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ellipse">
            <a:avLst/>
          </a:prstGeom>
          <a:ln w="762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78592_9681947965167596_2371452916793394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108000"/>
            <a:ext cx="5664372" cy="547200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 contourW="101600">
            <a:bevelT w="190500" h="190500" prst="slope"/>
            <a:contourClr>
              <a:schemeClr val="bg2">
                <a:lumMod val="90000"/>
              </a:schemeClr>
            </a:contourClr>
          </a:sp3d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89082_3851645735049628_8553289625250476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flowChartPunchedTape">
            <a:avLst/>
          </a:prstGeom>
          <a:ln w="76200">
            <a:solidFill>
              <a:srgbClr val="C00000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20053_9681951568500569_8576595176506023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108000"/>
            <a:ext cx="6237564" cy="5616000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90500" h="190500"/>
          </a:sp3d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61166_10236550819571164_2556495616876147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17" y="216223"/>
            <a:ext cx="8352928" cy="5184576"/>
          </a:xfrm>
          <a:prstGeom prst="horizontalScroll">
            <a:avLst/>
          </a:prstGeom>
          <a:ln w="76200">
            <a:gradFill>
              <a:gsLst>
                <a:gs pos="0">
                  <a:srgbClr val="3399FF"/>
                </a:gs>
                <a:gs pos="16000">
                  <a:srgbClr val="00CCCC"/>
                </a:gs>
                <a:gs pos="47000">
                  <a:srgbClr val="9999FF"/>
                </a:gs>
                <a:gs pos="60001">
                  <a:srgbClr val="2E6792"/>
                </a:gs>
                <a:gs pos="71001">
                  <a:srgbClr val="3333CC"/>
                </a:gs>
                <a:gs pos="81000">
                  <a:srgbClr val="1170FF"/>
                </a:gs>
                <a:gs pos="100000">
                  <a:srgbClr val="006699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67538_3851645588382976_5018723090719791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flowChartPunchedTape">
            <a:avLst/>
          </a:prstGeom>
          <a:ln w="76200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02992_603832635511812_61081095193063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44000"/>
            <a:ext cx="7344000" cy="5508000"/>
          </a:xfrm>
          <a:prstGeom prst="flowChartMagneticDrum">
            <a:avLst/>
          </a:prstGeom>
          <a:ln w="762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04468_603152262246516_38640117947031425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88000" cy="5616000"/>
          </a:xfrm>
          <a:prstGeom prst="bevel">
            <a:avLst/>
          </a:prstGeom>
          <a:ln w="76200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11180_603832592178483_5222424808640381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72000"/>
            <a:ext cx="7488000" cy="5616000"/>
          </a:xfrm>
          <a:prstGeom prst="bevel">
            <a:avLst/>
          </a:prstGeom>
          <a:ln w="76200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13252_603831228845286_58601997254513969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108000"/>
            <a:ext cx="7392000" cy="5544000"/>
          </a:xfrm>
          <a:prstGeom prst="star7">
            <a:avLst/>
          </a:prstGeom>
          <a:ln w="76200">
            <a:solidFill>
              <a:schemeClr val="accent3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2773_3866960173577498_6502568402233503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144000"/>
            <a:ext cx="4131000" cy="5508000"/>
          </a:xfrm>
          <a:prstGeom prst="can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5145_3866959973577518_1647690594058859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144000"/>
            <a:ext cx="4158000" cy="5544000"/>
          </a:xfrm>
          <a:prstGeom prst="can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7670_3866959866910862_2062464121312549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44000"/>
            <a:ext cx="4158000" cy="5544000"/>
          </a:xfrm>
          <a:prstGeom prst="can">
            <a:avLst/>
          </a:prstGeom>
          <a:ln w="76200">
            <a:solidFill>
              <a:schemeClr val="accent1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7790_1121519502901505_6337708269721832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108000"/>
            <a:ext cx="7392000" cy="5544000"/>
          </a:xfrm>
          <a:prstGeom prst="star6">
            <a:avLst/>
          </a:prstGeom>
          <a:ln w="76200">
            <a:solidFill>
              <a:schemeClr val="tx1"/>
            </a:solidFill>
          </a:ln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2334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Harpe  relaxante et  neige  en  hiver</a:t>
            </a:r>
          </a:p>
          <a:p>
            <a:pPr algn="ctr"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04.01.2025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7" name="Image 16" descr="unnamed (17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80000">
            <a:off x="6408613" y="2664495"/>
            <a:ext cx="1729690" cy="2160000"/>
          </a:xfrm>
          <a:prstGeom prst="rect">
            <a:avLst/>
          </a:prstGeom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7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41</Words>
  <Application>Microsoft Office PowerPoint</Application>
  <PresentationFormat>Personnalisé</PresentationFormat>
  <Paragraphs>13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4</vt:i4>
      </vt:variant>
      <vt:variant>
        <vt:lpstr>Titres des diapositives</vt:lpstr>
      </vt:variant>
      <vt:variant>
        <vt:i4>55</vt:i4>
      </vt:variant>
    </vt:vector>
  </HeadingPairs>
  <TitlesOfParts>
    <vt:vector size="59" baseType="lpstr">
      <vt:lpstr>Thème Office</vt:lpstr>
      <vt:lpstr>75_Thème Office</vt:lpstr>
      <vt:lpstr>77_Thème Office</vt:lpstr>
      <vt:lpstr>78_Thème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55</cp:revision>
  <dcterms:created xsi:type="dcterms:W3CDTF">2025-01-03T20:18:21Z</dcterms:created>
  <dcterms:modified xsi:type="dcterms:W3CDTF">2025-01-04T20:47:29Z</dcterms:modified>
</cp:coreProperties>
</file>