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3" r:id="rId39"/>
    <p:sldId id="294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7" r:id="rId49"/>
    <p:sldId id="308" r:id="rId50"/>
    <p:sldId id="306" r:id="rId51"/>
    <p:sldId id="257" r:id="rId52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NhWrhnYjtDExgkZAki9/A==" hashData="g34V7N17puQ7rqfc0jhocTrd+Q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CC"/>
    <a:srgbClr val="66FF66"/>
    <a:srgbClr val="CBC8D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00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7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3" y="370495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3" y="244178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8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6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4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6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6" y="1289616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6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2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335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22" y="120555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69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4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82" indent="0">
              <a:buNone/>
              <a:defRPr sz="2900"/>
            </a:lvl2pPr>
            <a:lvl3pPr marL="952367" indent="0">
              <a:buNone/>
              <a:defRPr sz="2500"/>
            </a:lvl3pPr>
            <a:lvl4pPr marL="1428516" indent="0">
              <a:buNone/>
              <a:defRPr sz="2100"/>
            </a:lvl4pPr>
            <a:lvl5pPr marL="1904699" indent="0">
              <a:buNone/>
              <a:defRPr sz="2100"/>
            </a:lvl5pPr>
            <a:lvl6pPr marL="2380855" indent="0">
              <a:buNone/>
              <a:defRPr sz="2100"/>
            </a:lvl6pPr>
            <a:lvl7pPr marL="2857039" indent="0">
              <a:buNone/>
              <a:defRPr sz="2100"/>
            </a:lvl7pPr>
            <a:lvl8pPr marL="3333209" indent="0">
              <a:buNone/>
              <a:defRPr sz="2100"/>
            </a:lvl8pPr>
            <a:lvl9pPr marL="380938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748" y="2336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5" y="2336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224"/>
            <a:ext cx="7776687" cy="960175"/>
          </a:xfrm>
          <a:prstGeom prst="rect">
            <a:avLst/>
          </a:prstGeom>
        </p:spPr>
        <p:txBody>
          <a:bodyPr vert="horz" lIns="94820" tIns="47408" rIns="94820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7"/>
            <a:ext cx="7776687" cy="3802019"/>
          </a:xfrm>
          <a:prstGeom prst="rect">
            <a:avLst/>
          </a:prstGeom>
        </p:spPr>
        <p:txBody>
          <a:bodyPr vert="horz" lIns="94820" tIns="47408" rIns="94820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17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l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04" y="5342591"/>
            <a:ext cx="2736242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ct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48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236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36" indent="-357136" algn="l" defTabSz="95236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75" indent="-297608" algn="l" defTabSz="95236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3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07" indent="-238099" algn="l" defTabSz="95236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78" indent="-238099" algn="l" defTabSz="95236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33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16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298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48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82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67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16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69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55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3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0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38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7.gif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980000">
            <a:off x="5940000" y="1330849"/>
            <a:ext cx="2108243" cy="12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4824437" y="1368351"/>
            <a:ext cx="3600399" cy="999690"/>
          </a:xfrm>
          <a:prstGeom prst="rect">
            <a:avLst/>
          </a:prstGeom>
        </p:spPr>
        <p:txBody>
          <a:bodyPr wrap="square" lIns="106127" tIns="53051" rIns="106127" bIns="53051">
            <a:spAutoFit/>
          </a:bodyPr>
          <a:lstStyle/>
          <a:p>
            <a:pPr algn="ctr" defTabSz="952349"/>
            <a:r>
              <a:rPr lang="fr-FR" sz="2900" b="1" dirty="0" smtClean="0">
                <a:latin typeface="Chiller" pitchFamily="82" charset="0"/>
              </a:rPr>
              <a:t>Une photo a une âme, </a:t>
            </a:r>
          </a:p>
          <a:p>
            <a:pPr algn="ctr" defTabSz="952349"/>
            <a:r>
              <a:rPr lang="fr-FR" sz="2900" b="1" dirty="0" smtClean="0">
                <a:latin typeface="Chiller" pitchFamily="82" charset="0"/>
              </a:rPr>
              <a:t>une histoire à raconter.</a:t>
            </a:r>
            <a:endParaRPr lang="fr-FR" sz="2900" b="1" dirty="0">
              <a:latin typeface="Chiller" pitchFamily="82" charset="0"/>
            </a:endParaRPr>
          </a:p>
        </p:txBody>
      </p:sp>
      <p:pic>
        <p:nvPicPr>
          <p:cNvPr id="8" name="Image 7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2400000">
            <a:off x="3614625" y="2374731"/>
            <a:ext cx="2108243" cy="12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91282" y="216000"/>
            <a:ext cx="4624750" cy="3600000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ArchUpPour">
              <a:avLst/>
            </a:prstTxWarp>
            <a:spAutoFit/>
          </a:bodyPr>
          <a:lstStyle/>
          <a:p>
            <a:pPr defTabSz="95234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73625" y="2232447"/>
            <a:ext cx="1667138" cy="148051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>
            <a:off x="9" y="4641758"/>
            <a:ext cx="8640763" cy="994111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Plain">
              <a:avLst/>
            </a:prstTxWarp>
            <a:spAutoFit/>
          </a:bodyPr>
          <a:lstStyle/>
          <a:p>
            <a:pPr defTabSz="952349"/>
            <a:r>
              <a:rPr lang="fr-FR" sz="5200" dirty="0">
                <a:ln w="635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200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des merveilles du </a:t>
            </a:r>
            <a:r>
              <a:rPr lang="fr-FR" sz="5200" dirty="0" smtClean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givre </a:t>
            </a:r>
            <a:endParaRPr lang="fr-FR" sz="5200" dirty="0">
              <a:ln w="38100">
                <a:solidFill>
                  <a:schemeClr val="tx1"/>
                </a:solidFill>
              </a:ln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64397" y="2016423"/>
            <a:ext cx="720078" cy="892544"/>
          </a:xfrm>
          <a:prstGeom prst="rect">
            <a:avLst/>
          </a:prstGeom>
        </p:spPr>
        <p:txBody>
          <a:bodyPr wrap="square" lIns="91436" tIns="45716" rIns="91436" bIns="45716">
            <a:spAutoFit/>
          </a:bodyPr>
          <a:lstStyle/>
          <a:p>
            <a:pPr algn="ctr" defTabSz="947557"/>
            <a:r>
              <a:rPr lang="fr-FR" sz="5200" dirty="0" smtClean="0">
                <a:ln w="50800">
                  <a:solidFill>
                    <a:srgbClr val="1F497D">
                      <a:lumMod val="50000"/>
                    </a:srgb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1</a:t>
            </a:r>
            <a:endParaRPr lang="fr-FR" sz="5200" dirty="0">
              <a:ln w="50800">
                <a:solidFill>
                  <a:srgbClr val="1F497D">
                    <a:lumMod val="50000"/>
                  </a:srgbClr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9" name="Image 8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00000">
            <a:off x="6696000" y="3456315"/>
            <a:ext cx="2108243" cy="12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ZoneTexte 4"/>
          <p:cNvSpPr txBox="1"/>
          <p:nvPr/>
        </p:nvSpPr>
        <p:spPr>
          <a:xfrm>
            <a:off x="4140000" y="3348000"/>
            <a:ext cx="2952328" cy="818930"/>
          </a:xfrm>
          <a:prstGeom prst="rect">
            <a:avLst/>
          </a:prstGeom>
          <a:noFill/>
        </p:spPr>
        <p:txBody>
          <a:bodyPr wrap="square" lIns="79502" tIns="39745" rIns="79502" bIns="39745" rtlCol="0">
            <a:spAutoFit/>
          </a:bodyPr>
          <a:lstStyle/>
          <a:p>
            <a:pPr algn="ctr" defTabSz="952349"/>
            <a:r>
              <a:rPr lang="fr-FR" b="1" dirty="0">
                <a:ln w="1905">
                  <a:noFill/>
                </a:ln>
                <a:latin typeface="Courgette" pitchFamily="2" charset="0"/>
              </a:rPr>
              <a:t>Photos  prises par différents touristes </a:t>
            </a:r>
          </a:p>
          <a:p>
            <a:pPr algn="ctr" defTabSz="952349"/>
            <a:r>
              <a:rPr lang="fr-FR" b="1" dirty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latin typeface="Courgette" pitchFamily="2" charset="0"/>
              </a:rPr>
              <a:t>  </a:t>
            </a:r>
          </a:p>
        </p:txBody>
      </p:sp>
      <p:pic>
        <p:nvPicPr>
          <p:cNvPr id="10" name="Musique 04 relaxante, montagne sous la neige - Magnifiques paysages hivervue par drone zenrelaxation.wav">
            <a:hlinkClick r:id="" action="ppaction://media"/>
          </p:cNvPr>
          <p:cNvPicPr>
            <a:picLocks noRot="1" noChangeAspect="1"/>
          </p:cNvPicPr>
          <p:nvPr>
            <a:wavAudioFile r:embed="rId1" name="Musique 04 relaxante, montagne sous la neige - Magnifiques paysages hivervue par drone zenrelaxation.wav"/>
          </p:nvPr>
        </p:nvPicPr>
        <p:blipFill>
          <a:blip r:embed="rId6" cstate="print"/>
          <a:stretch>
            <a:fillRect/>
          </a:stretch>
        </p:blipFill>
        <p:spPr>
          <a:xfrm>
            <a:off x="4392389" y="23764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400"/>
                            </p:stCondLst>
                            <p:childTnLst>
                              <p:par>
                                <p:cTn id="18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400"/>
                            </p:stCondLst>
                            <p:childTnLst>
                              <p:par>
                                <p:cTn id="2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4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4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/>
      <p:bldP spid="2" grpId="0"/>
      <p:bldP spid="3" grpId="0"/>
      <p:bldP spid="7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lipse 2"/>
          <p:cNvSpPr/>
          <p:nvPr/>
        </p:nvSpPr>
        <p:spPr>
          <a:xfrm rot="840000">
            <a:off x="77592" y="144687"/>
            <a:ext cx="8499953" cy="5472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53567_2552230301633125_173844298275330695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star32">
            <a:avLst/>
          </a:prstGeom>
          <a:ln w="635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06169_586360730592336_27480068040522634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72000"/>
            <a:ext cx="7536000" cy="5652000"/>
          </a:xfrm>
          <a:prstGeom prst="roundRect">
            <a:avLst/>
          </a:prstGeom>
          <a:scene3d>
            <a:camera prst="orthographicFront"/>
            <a:lightRig rig="threePt" dir="t"/>
          </a:scene3d>
          <a:sp3d contourW="95250">
            <a:bevelT w="234950" h="158750" prst="coolSlant"/>
            <a:contourClr>
              <a:srgbClr val="FFFF00"/>
            </a:contour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06311_586339333927809_814060473163044719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2000" y="108000"/>
            <a:ext cx="7392000" cy="5544000"/>
          </a:xfrm>
          <a:prstGeom prst="sun">
            <a:avLst/>
          </a:prstGeom>
          <a:ln w="22225">
            <a:solidFill>
              <a:schemeClr val="tx1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contourW="88900">
            <a:contourClr>
              <a:srgbClr val="FF0000"/>
            </a:contour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37874_586478210580588_589169812858223014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36000"/>
            <a:ext cx="7584000" cy="5688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171450" h="165100" prst="artDeco"/>
            <a:contourClr>
              <a:srgbClr val="00B0F0"/>
            </a:contour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37884_586484390579970_631796123397506799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38471_586361017258974_206334125919601421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72000"/>
            <a:ext cx="7536000" cy="5652000"/>
          </a:xfrm>
          <a:prstGeom prst="can">
            <a:avLst/>
          </a:prstGeom>
          <a:ln w="63500">
            <a:solidFill>
              <a:srgbClr val="00B0F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76969_586339190594490_670060843455820241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72000"/>
            <a:ext cx="7536000" cy="5652000"/>
          </a:xfrm>
          <a:prstGeom prst="pentagon">
            <a:avLst/>
          </a:prstGeom>
          <a:blipFill>
            <a:blip r:embed="rId4" cstate="print"/>
            <a:stretch>
              <a:fillRect/>
            </a:stretch>
          </a:blipFill>
          <a:ln w="857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83211_586361297258946_19478496887292252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108000"/>
            <a:ext cx="7392000" cy="5544000"/>
          </a:xfrm>
          <a:prstGeom prst="teardrop">
            <a:avLst/>
          </a:prstGeom>
          <a:blipFill>
            <a:blip r:embed="rId4" cstate="print"/>
            <a:stretch>
              <a:fillRect/>
            </a:stretch>
          </a:blipFill>
          <a:ln w="231775">
            <a:solidFill>
              <a:schemeClr val="accent2">
                <a:lumMod val="60000"/>
                <a:lumOff val="40000"/>
              </a:schemeClr>
            </a:solidFill>
          </a:ln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83877_586476460580763_292483258360414523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108000"/>
            <a:ext cx="7392000" cy="5544000"/>
          </a:xfrm>
          <a:prstGeom prst="flowChartMagneticDrum">
            <a:avLst/>
          </a:prstGeom>
          <a:ln w="101600"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84886_2552230678299754_394662985700893469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96287" y="72000"/>
            <a:ext cx="3775359" cy="5652000"/>
          </a:xfrm>
          <a:prstGeom prst="verticalScroll">
            <a:avLst/>
          </a:prstGeom>
          <a:ln w="10160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89453_586484307246645_335194579119138164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2000" y="144000"/>
            <a:ext cx="7296000" cy="5472000"/>
          </a:xfrm>
          <a:prstGeom prst="smileyFace">
            <a:avLst/>
          </a:prstGeom>
          <a:ln w="107950">
            <a:solidFill>
              <a:srgbClr val="C00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89462_586492413912501_450077512187617775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2000" y="108000"/>
            <a:ext cx="7392000" cy="5544000"/>
          </a:xfrm>
          <a:prstGeom prst="horizontalScroll">
            <a:avLst/>
          </a:prstGeom>
          <a:ln w="1016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09126_586475863914156_431855333263274856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8000" y="108000"/>
            <a:ext cx="7440000" cy="5580000"/>
          </a:xfrm>
          <a:prstGeom prst="rect">
            <a:avLst/>
          </a:prstGeom>
          <a:ln w="1016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90500" h="190500" prst="hardEdge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22930_586483950580014_40938791681207050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3957" y="-108000"/>
            <a:ext cx="7968000" cy="5976000"/>
          </a:xfrm>
          <a:prstGeom prst="star7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37008_586360903925652_870209277698624374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108000"/>
            <a:ext cx="7488000" cy="5616000"/>
          </a:xfrm>
          <a:prstGeom prst="rect">
            <a:avLst/>
          </a:prstGeom>
          <a:solidFill>
            <a:schemeClr val="accent1"/>
          </a:solidFill>
          <a:ln w="1016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Ellipse 2"/>
          <p:cNvSpPr>
            <a:spLocks noChangeAspect="1"/>
          </p:cNvSpPr>
          <p:nvPr/>
        </p:nvSpPr>
        <p:spPr>
          <a:xfrm rot="3360000">
            <a:off x="1521636" y="-468000"/>
            <a:ext cx="3870646" cy="5978795"/>
          </a:xfrm>
          <a:prstGeom prst="ellipse">
            <a:avLst/>
          </a:prstGeom>
          <a:noFill/>
          <a:ln w="889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792000" y="3528000"/>
            <a:ext cx="7056784" cy="2088232"/>
          </a:xfrm>
          <a:prstGeom prst="ellipse">
            <a:avLst/>
          </a:prstGeom>
          <a:noFill/>
          <a:ln w="889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44757_2342540999426576_330643722107343474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59992" y="36000"/>
            <a:ext cx="4266000" cy="5688000"/>
          </a:xfrm>
          <a:prstGeom prst="can">
            <a:avLst/>
          </a:prstGeom>
          <a:ln w="88900">
            <a:solidFill>
              <a:srgbClr val="0070C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51392_1351700512467470_781770742453770046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04000" y="108000"/>
            <a:ext cx="4185000" cy="5580000"/>
          </a:xfrm>
          <a:prstGeom prst="rect">
            <a:avLst/>
          </a:prstGeom>
          <a:ln w="101600">
            <a:solidFill>
              <a:schemeClr val="bg1">
                <a:lumMod val="9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90500" h="190500" prst="artDeco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51624_586484733913269_133634028439743280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 prst="angle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55525_1735618890560603_474710697184665092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8000" y="216000"/>
            <a:ext cx="7056000" cy="5292000"/>
          </a:xfrm>
          <a:prstGeom prst="star12">
            <a:avLst/>
          </a:prstGeom>
          <a:ln w="635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58891_586475257247550_718187673903550258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72000"/>
            <a:ext cx="7536000" cy="5652000"/>
          </a:xfrm>
          <a:prstGeom prst="cube">
            <a:avLst/>
          </a:prstGeom>
          <a:ln w="41275">
            <a:solidFill>
              <a:schemeClr val="accent3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59789_586339067261169_304169871786174644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000" y="108000"/>
            <a:ext cx="7392000" cy="5544000"/>
          </a:xfrm>
          <a:prstGeom prst="star12">
            <a:avLst/>
          </a:prstGeom>
          <a:ln w="76200">
            <a:solidFill>
              <a:schemeClr val="accent6">
                <a:lumMod val="50000"/>
              </a:schemeClr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63506_586484630579946_718898926620923659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2000" y="72000"/>
            <a:ext cx="7488000" cy="56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 prst="softRound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64487_586484843913258_430754987246068322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4000" y="108000"/>
            <a:ext cx="7392000" cy="5544000"/>
          </a:xfrm>
          <a:prstGeom prst="rect">
            <a:avLst/>
          </a:prstGeom>
          <a:scene3d>
            <a:camera prst="orthographicFront"/>
            <a:lightRig rig="threePt" dir="t"/>
          </a:scene3d>
          <a:sp3d contourW="101600">
            <a:bevelT w="254000" h="254000" prst="convex"/>
            <a:contourClr>
              <a:srgbClr val="FF0000"/>
            </a:contour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99467_586475983914144_275430480960913438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ln>
            <a:solidFill>
              <a:schemeClr val="accent1"/>
            </a:solidFill>
          </a:ln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14637_586361207258955_391238253707647650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000" y="108000"/>
            <a:ext cx="7392000" cy="5544000"/>
          </a:xfrm>
          <a:prstGeom prst="flowChartManualOperation">
            <a:avLst/>
          </a:prstGeom>
          <a:ln w="1016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73363_586475390580870_88149662682295352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flowChartMagneticTape">
            <a:avLst/>
          </a:prstGeom>
          <a:scene3d>
            <a:camera prst="orthographicFront"/>
            <a:lightRig rig="threePt" dir="t"/>
          </a:scene3d>
          <a:sp3d>
            <a:bevelT w="254000" h="254000"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63358_586475167247559_164779199366631926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2000" y="108000"/>
            <a:ext cx="7392000" cy="5544000"/>
          </a:xfrm>
          <a:prstGeom prst="hexagon">
            <a:avLst/>
          </a:prstGeom>
          <a:ln w="190500">
            <a:solidFill>
              <a:srgbClr val="CBC8D2"/>
            </a:solidFill>
          </a:ln>
          <a:scene3d>
            <a:camera prst="orthographicFront"/>
            <a:lightRig rig="threePt" dir="t"/>
          </a:scene3d>
          <a:sp3d>
            <a:bevelT w="190500" h="190500" prst="divot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71605_586478083913934_312640535888169826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000" y="72000"/>
            <a:ext cx="7536000" cy="5652000"/>
          </a:xfrm>
          <a:prstGeom prst="bevel">
            <a:avLst/>
          </a:prstGeom>
          <a:ln w="63500">
            <a:solidFill>
              <a:srgbClr val="CBC8D2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80262_586361397258936_512659109410045433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heptagon">
            <a:avLst/>
          </a:prstGeom>
          <a:scene3d>
            <a:camera prst="orthographicFront"/>
            <a:lightRig rig="threePt" dir="t"/>
          </a:scene3d>
          <a:sp3d>
            <a:bevelT w="190500" h="190500" prst="cross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9089993_2343109369369739_438217183688098629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0002" y="216000"/>
            <a:ext cx="3993750" cy="5400000"/>
          </a:xfrm>
          <a:prstGeom prst="star32">
            <a:avLst/>
          </a:prstGeom>
          <a:ln w="50800">
            <a:solidFill>
              <a:srgbClr val="00B05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93211_586361587258917_218086859307214220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2000" y="108000"/>
            <a:ext cx="7392000" cy="5544000"/>
          </a:xfrm>
          <a:prstGeom prst="flowChartPunchedTape">
            <a:avLst/>
          </a:prstGeom>
          <a:ln w="88900">
            <a:solidFill>
              <a:schemeClr val="bg1">
                <a:lumMod val="75000"/>
              </a:schemeClr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95084_586484517246624_433006812767823750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8000" y="0"/>
            <a:ext cx="7680000" cy="576000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90500" h="1905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107948_586485020579907_899550987749915515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irregularSeal1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11919_1026701042832780_11486624327907308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0947" y="108000"/>
            <a:ext cx="7360080" cy="5580000"/>
          </a:xfrm>
          <a:prstGeom prst="flowChartMagneticTape">
            <a:avLst/>
          </a:prstGeom>
          <a:scene3d>
            <a:camera prst="orthographicFront"/>
            <a:lightRig rig="threePt" dir="t"/>
          </a:scene3d>
          <a:sp3d contourW="127000">
            <a:bevelT w="190500" h="190500" prst="slope"/>
            <a:contourClr>
              <a:srgbClr val="66FF66"/>
            </a:contour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80323_9556617411033986_433974675216020490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0" y="252000"/>
            <a:ext cx="7056000" cy="5292000"/>
          </a:xfrm>
          <a:prstGeom prst="star32">
            <a:avLst/>
          </a:prstGeom>
          <a:ln w="76200">
            <a:solidFill>
              <a:schemeClr val="accent6">
                <a:lumMod val="50000"/>
              </a:schemeClr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79141_586475623914180_47520154584707395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000" y="36000"/>
            <a:ext cx="7536000" cy="5652000"/>
          </a:xfrm>
          <a:prstGeom prst="flowChartMagneticDrum">
            <a:avLst/>
          </a:prstGeom>
          <a:scene3d>
            <a:camera prst="orthographicFront"/>
            <a:lightRig rig="threePt" dir="t"/>
          </a:scene3d>
          <a:sp3d contourW="63500">
            <a:bevelT w="190500" h="190500"/>
            <a:contourClr>
              <a:schemeClr val="bg1"/>
            </a:contour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79245_586361473925595_293155005975450353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000" y="108000"/>
            <a:ext cx="7392000" cy="5544000"/>
          </a:xfrm>
          <a:prstGeom prst="ellipse">
            <a:avLst/>
          </a:prstGeom>
          <a:ln w="79375">
            <a:solidFill>
              <a:srgbClr val="FFFFCC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02263_586478317247244_6381901102035899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bevel">
            <a:avLst/>
          </a:prstGeom>
          <a:ln w="5080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02473_586484933913249_369025537973098974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0000" y="72000"/>
            <a:ext cx="7536000" cy="5652000"/>
          </a:xfrm>
          <a:prstGeom prst="flowChartPunchedCard">
            <a:avLst/>
          </a:prstGeom>
          <a:scene3d>
            <a:camera prst="orthographicFront"/>
            <a:lightRig rig="threePt" dir="t"/>
          </a:scene3d>
          <a:sp3d>
            <a:bevelT w="127000" h="127000"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04503_2342877436059599_906569337087975082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40000" y="72000"/>
            <a:ext cx="4239000" cy="5652000"/>
          </a:xfrm>
          <a:prstGeom prst="can">
            <a:avLst/>
          </a:prstGeom>
          <a:ln w="76200">
            <a:gradFill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09294_586484163913326_324528786580297455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20817_2552230474966441_73203964169167686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44370_586485123913230_518220759355830788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cube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59221_586361117258964_866812140470208626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000" y="108000"/>
            <a:ext cx="7392000" cy="5544000"/>
          </a:xfrm>
          <a:prstGeom prst="ellipse">
            <a:avLst/>
          </a:prstGeom>
          <a:ln w="1016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59306_586476337247442_190795655498866106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000" y="72000"/>
            <a:ext cx="7536000" cy="5652000"/>
          </a:xfrm>
          <a:prstGeom prst="horizontalScroll">
            <a:avLst/>
          </a:prstGeom>
          <a:ln w="76200">
            <a:gradFill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9127124_1738924396896719_568961090558491623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2000" y="108000"/>
            <a:ext cx="7392000" cy="5544000"/>
          </a:xfrm>
          <a:prstGeom prst="star16">
            <a:avLst/>
          </a:prstGeom>
          <a:ln w="63500">
            <a:solidFill>
              <a:srgbClr val="FFCC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0181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68751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2333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Harpe  relaxante et  neige  en  hiver</a:t>
            </a:r>
          </a:p>
          <a:p>
            <a:pPr algn="ctr"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12269" y="5256783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04.01.2025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4086568" y="3411622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7" name="Image 16" descr="unnamed (17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80000">
            <a:off x="6408613" y="2664495"/>
            <a:ext cx="1729690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41</Words>
  <Application>Microsoft Office PowerPoint</Application>
  <PresentationFormat>Personnalisé</PresentationFormat>
  <Paragraphs>13</Paragraphs>
  <Slides>49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49</vt:i4>
      </vt:variant>
    </vt:vector>
  </HeadingPairs>
  <TitlesOfParts>
    <vt:vector size="52" baseType="lpstr">
      <vt:lpstr>Thème Office</vt:lpstr>
      <vt:lpstr>75_Thème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35</cp:revision>
  <dcterms:created xsi:type="dcterms:W3CDTF">2025-01-03T20:18:21Z</dcterms:created>
  <dcterms:modified xsi:type="dcterms:W3CDTF">2025-01-04T18:37:02Z</dcterms:modified>
</cp:coreProperties>
</file>