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  <p:sldId id="289" r:id="rId37"/>
    <p:sldId id="257" r:id="rId38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4XT8+jPtWUoOvc5JAXlbg==" hashData="23MwrfAXSsJ4osNNres1BQhl2X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396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9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2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2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7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7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4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3" y="134504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5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7" indent="0">
              <a:buNone/>
              <a:defRPr sz="2100" b="1"/>
            </a:lvl2pPr>
            <a:lvl3pPr marL="952376" indent="0">
              <a:buNone/>
              <a:defRPr sz="1800" b="1"/>
            </a:lvl3pPr>
            <a:lvl4pPr marL="1428530" indent="0">
              <a:buNone/>
              <a:defRPr sz="1700" b="1"/>
            </a:lvl4pPr>
            <a:lvl5pPr marL="1904718" indent="0">
              <a:buNone/>
              <a:defRPr sz="1700" b="1"/>
            </a:lvl5pPr>
            <a:lvl6pPr marL="2380878" indent="0">
              <a:buNone/>
              <a:defRPr sz="1700" b="1"/>
            </a:lvl6pPr>
            <a:lvl7pPr marL="2857068" indent="0">
              <a:buNone/>
              <a:defRPr sz="1700" b="1"/>
            </a:lvl7pPr>
            <a:lvl8pPr marL="3333242" indent="0">
              <a:buNone/>
              <a:defRPr sz="1700" b="1"/>
            </a:lvl8pPr>
            <a:lvl9pPr marL="38094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61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7" indent="0">
              <a:buNone/>
              <a:defRPr sz="2100" b="1"/>
            </a:lvl2pPr>
            <a:lvl3pPr marL="952376" indent="0">
              <a:buNone/>
              <a:defRPr sz="1800" b="1"/>
            </a:lvl3pPr>
            <a:lvl4pPr marL="1428530" indent="0">
              <a:buNone/>
              <a:defRPr sz="1700" b="1"/>
            </a:lvl4pPr>
            <a:lvl5pPr marL="1904718" indent="0">
              <a:buNone/>
              <a:defRPr sz="1700" b="1"/>
            </a:lvl5pPr>
            <a:lvl6pPr marL="2380878" indent="0">
              <a:buNone/>
              <a:defRPr sz="1700" b="1"/>
            </a:lvl6pPr>
            <a:lvl7pPr marL="2857068" indent="0">
              <a:buNone/>
              <a:defRPr sz="1700" b="1"/>
            </a:lvl7pPr>
            <a:lvl8pPr marL="3333242" indent="0">
              <a:buNone/>
              <a:defRPr sz="1700" b="1"/>
            </a:lvl8pPr>
            <a:lvl9pPr marL="38094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4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7" indent="0">
              <a:buNone/>
              <a:defRPr sz="1300"/>
            </a:lvl2pPr>
            <a:lvl3pPr marL="952376" indent="0">
              <a:buNone/>
              <a:defRPr sz="1100"/>
            </a:lvl3pPr>
            <a:lvl4pPr marL="1428530" indent="0">
              <a:buNone/>
              <a:defRPr sz="1000"/>
            </a:lvl4pPr>
            <a:lvl5pPr marL="1904718" indent="0">
              <a:buNone/>
              <a:defRPr sz="1000"/>
            </a:lvl5pPr>
            <a:lvl6pPr marL="2380878" indent="0">
              <a:buNone/>
              <a:defRPr sz="1000"/>
            </a:lvl6pPr>
            <a:lvl7pPr marL="2857068" indent="0">
              <a:buNone/>
              <a:defRPr sz="1000"/>
            </a:lvl7pPr>
            <a:lvl8pPr marL="3333242" indent="0">
              <a:buNone/>
              <a:defRPr sz="1000"/>
            </a:lvl8pPr>
            <a:lvl9pPr marL="38094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7" indent="0">
              <a:buNone/>
              <a:defRPr sz="2900"/>
            </a:lvl2pPr>
            <a:lvl3pPr marL="952376" indent="0">
              <a:buNone/>
              <a:defRPr sz="2500"/>
            </a:lvl3pPr>
            <a:lvl4pPr marL="1428530" indent="0">
              <a:buNone/>
              <a:defRPr sz="2100"/>
            </a:lvl4pPr>
            <a:lvl5pPr marL="1904718" indent="0">
              <a:buNone/>
              <a:defRPr sz="2100"/>
            </a:lvl5pPr>
            <a:lvl6pPr marL="2380878" indent="0">
              <a:buNone/>
              <a:defRPr sz="2100"/>
            </a:lvl6pPr>
            <a:lvl7pPr marL="2857068" indent="0">
              <a:buNone/>
              <a:defRPr sz="2100"/>
            </a:lvl7pPr>
            <a:lvl8pPr marL="3333242" indent="0">
              <a:buNone/>
              <a:defRPr sz="2100"/>
            </a:lvl8pPr>
            <a:lvl9pPr marL="380941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7" indent="0">
              <a:buNone/>
              <a:defRPr sz="1300"/>
            </a:lvl2pPr>
            <a:lvl3pPr marL="952376" indent="0">
              <a:buNone/>
              <a:defRPr sz="1100"/>
            </a:lvl3pPr>
            <a:lvl4pPr marL="1428530" indent="0">
              <a:buNone/>
              <a:defRPr sz="1000"/>
            </a:lvl4pPr>
            <a:lvl5pPr marL="1904718" indent="0">
              <a:buNone/>
              <a:defRPr sz="1000"/>
            </a:lvl5pPr>
            <a:lvl6pPr marL="2380878" indent="0">
              <a:buNone/>
              <a:defRPr sz="1000"/>
            </a:lvl6pPr>
            <a:lvl7pPr marL="2857068" indent="0">
              <a:buNone/>
              <a:defRPr sz="1000"/>
            </a:lvl7pPr>
            <a:lvl8pPr marL="3333242" indent="0">
              <a:buNone/>
              <a:defRPr sz="1000"/>
            </a:lvl8pPr>
            <a:lvl9pPr marL="38094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7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6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376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40" indent="-357140" algn="l" defTabSz="952376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83" indent="-297611" algn="l" defTabSz="95237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47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23" indent="-238101" algn="l" defTabSz="95237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99" indent="-238101" algn="l" defTabSz="95237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60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47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34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526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7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76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30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71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7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6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42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41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5.gif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216000"/>
            <a:ext cx="4624750" cy="3600000"/>
          </a:xfrm>
          <a:prstGeom prst="rect">
            <a:avLst/>
          </a:prstGeom>
          <a:noFill/>
        </p:spPr>
        <p:txBody>
          <a:bodyPr wrap="none" lIns="79503" tIns="39745" rIns="79503" bIns="39745" rtlCol="0">
            <a:prstTxWarp prst="textArchUpPour">
              <a:avLst/>
            </a:prstTxWarp>
            <a:spAutoFit/>
          </a:bodyPr>
          <a:lstStyle/>
          <a:p>
            <a:pPr defTabSz="95236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080000">
            <a:off x="4644000" y="1512000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3" tIns="39745" rIns="79503" bIns="39745" rtlCol="0">
            <a:prstTxWarp prst="textPlain">
              <a:avLst/>
            </a:prstTxWarp>
            <a:spAutoFit/>
          </a:bodyPr>
          <a:lstStyle/>
          <a:p>
            <a:pPr defTabSz="952367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</a:t>
            </a:r>
            <a:r>
              <a:rPr lang="fr-FR" sz="5200" dirty="0">
                <a:ln w="50800">
                  <a:solidFill>
                    <a:schemeClr val="tx1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Balade des touristes en alsace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760000" y="3492000"/>
            <a:ext cx="2592288" cy="1065151"/>
          </a:xfrm>
          <a:prstGeom prst="rect">
            <a:avLst/>
          </a:prstGeom>
          <a:noFill/>
        </p:spPr>
        <p:txBody>
          <a:bodyPr wrap="square" lIns="79503" tIns="39745" rIns="79503" bIns="39745" rtlCol="0">
            <a:spAutoFit/>
          </a:bodyPr>
          <a:lstStyle/>
          <a:p>
            <a:pPr algn="ctr" defTabSz="95236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6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248000" y="180000"/>
            <a:ext cx="2988733" cy="1445966"/>
          </a:xfrm>
          <a:prstGeom prst="rect">
            <a:avLst/>
          </a:prstGeom>
        </p:spPr>
        <p:txBody>
          <a:bodyPr wrap="square" lIns="106129" tIns="53051" rIns="106129" bIns="53051">
            <a:spAutoFit/>
          </a:bodyPr>
          <a:lstStyle/>
          <a:p>
            <a:pPr algn="ctr" defTabSz="952367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52367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c'est la gastronomie de l'œil...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72000" y="2556000"/>
            <a:ext cx="3902985" cy="2246763"/>
          </a:xfrm>
          <a:prstGeom prst="rect">
            <a:avLst/>
          </a:prstGeom>
        </p:spPr>
        <p:txBody>
          <a:bodyPr wrap="none" lIns="91437" tIns="45717" rIns="91437" bIns="45717">
            <a:spAutoFit/>
          </a:bodyPr>
          <a:lstStyle/>
          <a:p>
            <a:pPr algn="ctr" defTabSz="947575"/>
            <a:r>
              <a:rPr lang="fr-FR" sz="5200" dirty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Première  </a:t>
            </a:r>
          </a:p>
          <a:p>
            <a:pPr algn="ctr" defTabSz="947575"/>
            <a:r>
              <a:rPr lang="fr-FR" sz="5200" dirty="0" smtClean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Neige</a:t>
            </a:r>
          </a:p>
          <a:p>
            <a:pPr algn="ctr" defTabSz="947575"/>
            <a:r>
              <a:rPr lang="fr-FR" sz="3200" dirty="0" smtClean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2024</a:t>
            </a:r>
            <a:endParaRPr lang="fr-FR" sz="1000" dirty="0">
              <a:ln w="50800">
                <a:solidFill>
                  <a:schemeClr val="tx2">
                    <a:lumMod val="50000"/>
                  </a:schemeClr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16727" y="1152000"/>
            <a:ext cx="1047075" cy="892546"/>
          </a:xfrm>
          <a:prstGeom prst="rect">
            <a:avLst/>
          </a:prstGeom>
        </p:spPr>
        <p:txBody>
          <a:bodyPr wrap="none" lIns="91437" tIns="45717" rIns="91437" bIns="45717">
            <a:spAutoFit/>
          </a:bodyPr>
          <a:lstStyle/>
          <a:p>
            <a:pPr defTabSz="947575"/>
            <a:r>
              <a:rPr lang="fr-FR" sz="5200" dirty="0" smtClean="0">
                <a:ln w="19050">
                  <a:solidFill>
                    <a:prstClr val="white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34</a:t>
            </a:r>
            <a:endParaRPr lang="fr-FR" dirty="0">
              <a:ln w="19050">
                <a:solidFill>
                  <a:prstClr val="white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11" name="Musique 16 relaxante, montagne sous la neige - Magnifiques paysages hivervue par drone zenrelaxation.wav">
            <a:hlinkClick r:id="" action="ppaction://media"/>
          </p:cNvPr>
          <p:cNvPicPr>
            <a:picLocks noRot="1" noChangeAspect="1"/>
          </p:cNvPicPr>
          <p:nvPr>
            <a:wavAudioFile r:embed="rId1" name="Musique 16 relaxante, montagne sous la neige - Magnifiques paysages hivervue par drone zenrelaxation.wav"/>
          </p:nvPr>
        </p:nvPicPr>
        <p:blipFill>
          <a:blip r:embed="rId5" cstate="print"/>
          <a:stretch>
            <a:fillRect/>
          </a:stretch>
        </p:blipFill>
        <p:spPr>
          <a:xfrm>
            <a:off x="5976565" y="288051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4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87898_2383521655330517_4544844408285982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75718_429346166884874_82840128385179649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5043"/>
            <a:ext cx="8640763" cy="39909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00251_2383521721997177_5766461040666326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07210_2383519091997440_9269434041042391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11427_2383523078663708_7522603640956322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91776_2383523298663686_87105228964784472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16525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699685_2383521381997211_576322735939193043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24148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7690176_2383521858663830_537258474597439430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1949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33379_9557236204293730_64522353648381968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48166_2383522241997125_23110713021541703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4148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726146_1801289360677173_725882330577776744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49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7735339_1801289414010501_9216045407146290034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16525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47061_1610171659612085_3317905748427659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47985_122154425522296981_39547489823678131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0390" y="0"/>
            <a:ext cx="4339982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55617_429346840218140_3999492768481904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5043"/>
            <a:ext cx="8640763" cy="39909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57360_8961723773885728_372786258439043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60142_873729891600408_4354935232859330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63150_1780363889368239_36247985689616081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5043"/>
            <a:ext cx="8640763" cy="39909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63786_1780364042701557_204686601956457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5043"/>
            <a:ext cx="8640763" cy="39909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64153_1780363856034909_3123917575263375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5043"/>
            <a:ext cx="8640763" cy="39909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64333_2383521988663817_57434348031716105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67430_2383522105330472_3274368147336449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67434_1780364076034887_68719910708513587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5043"/>
            <a:ext cx="8640763" cy="39909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68062_598756539479645_53295211031183317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0390" y="0"/>
            <a:ext cx="4339982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72661_1610171426278775_1506688154024750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81282_2383522275330455_7751766361480357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06944_9557235207627163_49183857175348057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07844_2383520708663945_80574788957381422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08715_2383522351997114_48925250440529585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09018_2383522148663801_5351397038005916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09489_1610171576278760_81300416626601296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31220"/>
            <a:ext cx="8640763" cy="4498597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09951_2383521515330531_10790201679951090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09957_10231723905818795_3838597687429336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10890_1610171362945448_80315812849923231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11153_2383521625330520_7129042336201926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22036_2383521565330526_9010193197043528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811984_2383523041997045_4205913950840164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68751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2289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108000"/>
            <a:ext cx="4017438" cy="238313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relaxante et  neige  en  hiver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12269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24.11.2024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086568" y="3411622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7" name="Image 16" descr="unnamed (17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80000">
            <a:off x="6408613" y="2664495"/>
            <a:ext cx="172969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45</Words>
  <Application>Microsoft Office PowerPoint</Application>
  <PresentationFormat>Personnalisé</PresentationFormat>
  <Paragraphs>16</Paragraphs>
  <Slides>35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35</vt:i4>
      </vt:variant>
    </vt:vector>
  </HeadingPairs>
  <TitlesOfParts>
    <vt:vector size="38" baseType="lpstr">
      <vt:lpstr>Thème Office</vt:lpstr>
      <vt:lpstr>26_Thème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69</cp:revision>
  <dcterms:created xsi:type="dcterms:W3CDTF">2024-11-21T23:28:17Z</dcterms:created>
  <dcterms:modified xsi:type="dcterms:W3CDTF">2024-11-24T13:00:58Z</dcterms:modified>
</cp:coreProperties>
</file>