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57" r:id="rId30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rQq71N928j0XXtffJN0JQ==" hashData="YERa4v2NqAAO4HTWq5/7/MXKsc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396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9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2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2" y="244178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7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7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4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3" y="134504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5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7" indent="0">
              <a:buNone/>
              <a:defRPr sz="2100" b="1"/>
            </a:lvl2pPr>
            <a:lvl3pPr marL="952376" indent="0">
              <a:buNone/>
              <a:defRPr sz="1800" b="1"/>
            </a:lvl3pPr>
            <a:lvl4pPr marL="1428530" indent="0">
              <a:buNone/>
              <a:defRPr sz="1700" b="1"/>
            </a:lvl4pPr>
            <a:lvl5pPr marL="1904718" indent="0">
              <a:buNone/>
              <a:defRPr sz="1700" b="1"/>
            </a:lvl5pPr>
            <a:lvl6pPr marL="2380878" indent="0">
              <a:buNone/>
              <a:defRPr sz="1700" b="1"/>
            </a:lvl6pPr>
            <a:lvl7pPr marL="2857068" indent="0">
              <a:buNone/>
              <a:defRPr sz="1700" b="1"/>
            </a:lvl7pPr>
            <a:lvl8pPr marL="3333242" indent="0">
              <a:buNone/>
              <a:defRPr sz="1700" b="1"/>
            </a:lvl8pPr>
            <a:lvl9pPr marL="38094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5" y="128961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7" indent="0">
              <a:buNone/>
              <a:defRPr sz="2100" b="1"/>
            </a:lvl2pPr>
            <a:lvl3pPr marL="952376" indent="0">
              <a:buNone/>
              <a:defRPr sz="1800" b="1"/>
            </a:lvl3pPr>
            <a:lvl4pPr marL="1428530" indent="0">
              <a:buNone/>
              <a:defRPr sz="1700" b="1"/>
            </a:lvl4pPr>
            <a:lvl5pPr marL="1904718" indent="0">
              <a:buNone/>
              <a:defRPr sz="1700" b="1"/>
            </a:lvl5pPr>
            <a:lvl6pPr marL="2380878" indent="0">
              <a:buNone/>
              <a:defRPr sz="1700" b="1"/>
            </a:lvl6pPr>
            <a:lvl7pPr marL="2857068" indent="0">
              <a:buNone/>
              <a:defRPr sz="1700" b="1"/>
            </a:lvl7pPr>
            <a:lvl8pPr marL="3333242" indent="0">
              <a:buNone/>
              <a:defRPr sz="1700" b="1"/>
            </a:lvl8pPr>
            <a:lvl9pPr marL="38094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5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4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7" indent="0">
              <a:buNone/>
              <a:defRPr sz="1300"/>
            </a:lvl2pPr>
            <a:lvl3pPr marL="952376" indent="0">
              <a:buNone/>
              <a:defRPr sz="1100"/>
            </a:lvl3pPr>
            <a:lvl4pPr marL="1428530" indent="0">
              <a:buNone/>
              <a:defRPr sz="1000"/>
            </a:lvl4pPr>
            <a:lvl5pPr marL="1904718" indent="0">
              <a:buNone/>
              <a:defRPr sz="1000"/>
            </a:lvl5pPr>
            <a:lvl6pPr marL="2380878" indent="0">
              <a:buNone/>
              <a:defRPr sz="1000"/>
            </a:lvl6pPr>
            <a:lvl7pPr marL="2857068" indent="0">
              <a:buNone/>
              <a:defRPr sz="1000"/>
            </a:lvl7pPr>
            <a:lvl8pPr marL="3333242" indent="0">
              <a:buNone/>
              <a:defRPr sz="1000"/>
            </a:lvl8pPr>
            <a:lvl9pPr marL="38094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7" indent="0">
              <a:buNone/>
              <a:defRPr sz="2900"/>
            </a:lvl2pPr>
            <a:lvl3pPr marL="952376" indent="0">
              <a:buNone/>
              <a:defRPr sz="2500"/>
            </a:lvl3pPr>
            <a:lvl4pPr marL="1428530" indent="0">
              <a:buNone/>
              <a:defRPr sz="2100"/>
            </a:lvl4pPr>
            <a:lvl5pPr marL="1904718" indent="0">
              <a:buNone/>
              <a:defRPr sz="2100"/>
            </a:lvl5pPr>
            <a:lvl6pPr marL="2380878" indent="0">
              <a:buNone/>
              <a:defRPr sz="2100"/>
            </a:lvl6pPr>
            <a:lvl7pPr marL="2857068" indent="0">
              <a:buNone/>
              <a:defRPr sz="2100"/>
            </a:lvl7pPr>
            <a:lvl8pPr marL="3333242" indent="0">
              <a:buNone/>
              <a:defRPr sz="2100"/>
            </a:lvl8pPr>
            <a:lvl9pPr marL="3809418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7" indent="0">
              <a:buNone/>
              <a:defRPr sz="1300"/>
            </a:lvl2pPr>
            <a:lvl3pPr marL="952376" indent="0">
              <a:buNone/>
              <a:defRPr sz="1100"/>
            </a:lvl3pPr>
            <a:lvl4pPr marL="1428530" indent="0">
              <a:buNone/>
              <a:defRPr sz="1000"/>
            </a:lvl4pPr>
            <a:lvl5pPr marL="1904718" indent="0">
              <a:buNone/>
              <a:defRPr sz="1000"/>
            </a:lvl5pPr>
            <a:lvl6pPr marL="2380878" indent="0">
              <a:buNone/>
              <a:defRPr sz="1000"/>
            </a:lvl6pPr>
            <a:lvl7pPr marL="2857068" indent="0">
              <a:buNone/>
              <a:defRPr sz="1000"/>
            </a:lvl7pPr>
            <a:lvl8pPr marL="3333242" indent="0">
              <a:buNone/>
              <a:defRPr sz="1000"/>
            </a:lvl8pPr>
            <a:lvl9pPr marL="38094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7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4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6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376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40" indent="-357140" algn="l" defTabSz="952376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83" indent="-297611" algn="l" defTabSz="952376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47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23" indent="-238101" algn="l" defTabSz="95237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99" indent="-238101" algn="l" defTabSz="952376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60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47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334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526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7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76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30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71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7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6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42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41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9.gif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91282" y="216000"/>
            <a:ext cx="4624750" cy="3600000"/>
          </a:xfrm>
          <a:prstGeom prst="rect">
            <a:avLst/>
          </a:prstGeom>
          <a:noFill/>
        </p:spPr>
        <p:txBody>
          <a:bodyPr wrap="none" lIns="79503" tIns="39745" rIns="79503" bIns="39745" rtlCol="0">
            <a:prstTxWarp prst="textArchUpPour">
              <a:avLst/>
            </a:prstTxWarp>
            <a:spAutoFit/>
          </a:bodyPr>
          <a:lstStyle/>
          <a:p>
            <a:pPr defTabSz="95236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080000">
            <a:off x="4644000" y="1512000"/>
            <a:ext cx="1667138" cy="148051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9" y="4641758"/>
            <a:ext cx="8640763" cy="994111"/>
          </a:xfrm>
          <a:prstGeom prst="rect">
            <a:avLst/>
          </a:prstGeom>
          <a:noFill/>
        </p:spPr>
        <p:txBody>
          <a:bodyPr wrap="none" lIns="79503" tIns="39745" rIns="79503" bIns="39745" rtlCol="0">
            <a:prstTxWarp prst="textPlain">
              <a:avLst/>
            </a:prstTxWarp>
            <a:spAutoFit/>
          </a:bodyPr>
          <a:lstStyle/>
          <a:p>
            <a:pPr defTabSz="952367"/>
            <a:r>
              <a:rPr lang="fr-FR" sz="5200" dirty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</a:t>
            </a:r>
            <a:r>
              <a:rPr lang="fr-FR" sz="5200" dirty="0">
                <a:ln w="50800">
                  <a:solidFill>
                    <a:schemeClr val="tx1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Balade des touristes en alsace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760000" y="3492000"/>
            <a:ext cx="2592288" cy="1065151"/>
          </a:xfrm>
          <a:prstGeom prst="rect">
            <a:avLst/>
          </a:prstGeom>
          <a:noFill/>
        </p:spPr>
        <p:txBody>
          <a:bodyPr wrap="square" lIns="79503" tIns="39745" rIns="79503" bIns="39745" rtlCol="0">
            <a:spAutoFit/>
          </a:bodyPr>
          <a:lstStyle/>
          <a:p>
            <a:pPr algn="ctr" defTabSz="95236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touristes </a:t>
            </a:r>
          </a:p>
          <a:p>
            <a:pPr algn="ctr" defTabSz="95236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248000" y="180000"/>
            <a:ext cx="2988733" cy="1445966"/>
          </a:xfrm>
          <a:prstGeom prst="rect">
            <a:avLst/>
          </a:prstGeom>
        </p:spPr>
        <p:txBody>
          <a:bodyPr wrap="square" lIns="106129" tIns="53051" rIns="106129" bIns="53051">
            <a:spAutoFit/>
          </a:bodyPr>
          <a:lstStyle/>
          <a:p>
            <a:pPr algn="ctr" defTabSz="952367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Flâner est une science, </a:t>
            </a:r>
          </a:p>
          <a:p>
            <a:pPr algn="ctr" defTabSz="952367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c'est la gastronomie de l'œil...</a:t>
            </a:r>
            <a:endParaRPr lang="fr-FR" sz="29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72000" y="2556000"/>
            <a:ext cx="3902985" cy="2246763"/>
          </a:xfrm>
          <a:prstGeom prst="rect">
            <a:avLst/>
          </a:prstGeom>
        </p:spPr>
        <p:txBody>
          <a:bodyPr wrap="none" lIns="91437" tIns="45717" rIns="91437" bIns="45717">
            <a:spAutoFit/>
          </a:bodyPr>
          <a:lstStyle/>
          <a:p>
            <a:pPr algn="ctr" defTabSz="947575"/>
            <a:r>
              <a:rPr lang="fr-FR" sz="5200" dirty="0">
                <a:ln w="50800">
                  <a:solidFill>
                    <a:schemeClr val="tx2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Première  </a:t>
            </a:r>
          </a:p>
          <a:p>
            <a:pPr algn="ctr" defTabSz="947575"/>
            <a:r>
              <a:rPr lang="fr-FR" sz="5200" dirty="0" smtClean="0">
                <a:ln w="50800">
                  <a:solidFill>
                    <a:schemeClr val="tx2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Neige</a:t>
            </a:r>
          </a:p>
          <a:p>
            <a:pPr algn="ctr" defTabSz="947575"/>
            <a:r>
              <a:rPr lang="fr-FR" sz="3200" dirty="0" smtClean="0">
                <a:ln w="5080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2024</a:t>
            </a:r>
            <a:endParaRPr lang="fr-FR" sz="1000" dirty="0">
              <a:ln w="50800">
                <a:solidFill>
                  <a:schemeClr val="tx2">
                    <a:lumMod val="50000"/>
                  </a:schemeClr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416727" y="1152000"/>
            <a:ext cx="1047075" cy="892546"/>
          </a:xfrm>
          <a:prstGeom prst="rect">
            <a:avLst/>
          </a:prstGeom>
        </p:spPr>
        <p:txBody>
          <a:bodyPr wrap="none" lIns="91437" tIns="45717" rIns="91437" bIns="45717">
            <a:spAutoFit/>
          </a:bodyPr>
          <a:lstStyle/>
          <a:p>
            <a:pPr defTabSz="947575"/>
            <a:r>
              <a:rPr lang="fr-FR" sz="5200" dirty="0" smtClean="0">
                <a:ln w="19050">
                  <a:solidFill>
                    <a:prstClr val="white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33</a:t>
            </a:r>
            <a:endParaRPr lang="fr-FR" dirty="0">
              <a:ln w="19050">
                <a:solidFill>
                  <a:prstClr val="white"/>
                </a:solidFill>
              </a:ln>
              <a:solidFill>
                <a:srgbClr val="00B0F0"/>
              </a:solidFill>
            </a:endParaRPr>
          </a:p>
        </p:txBody>
      </p:sp>
      <p:pic>
        <p:nvPicPr>
          <p:cNvPr id="10" name="Harpe 10 relaxante et neige en hiver, flocons, sapins, montagne, musique zen, nature, paysage, fenêtre.wav">
            <a:hlinkClick r:id="" action="ppaction://media"/>
          </p:cNvPr>
          <p:cNvPicPr>
            <a:picLocks noRot="1" noChangeAspect="1"/>
          </p:cNvPicPr>
          <p:nvPr>
            <a:wavAudioFile r:embed="rId1" name="Harpe 10 relaxante et neige en hiver, flocons, sapins, montagne, musique zen, nature, paysage, fenêtre.wav"/>
          </p:nvPr>
        </p:nvPicPr>
        <p:blipFill>
          <a:blip r:embed="rId5" cstate="print"/>
          <a:stretch>
            <a:fillRect/>
          </a:stretch>
        </p:blipFill>
        <p:spPr>
          <a:xfrm>
            <a:off x="5976565" y="288051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4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91022_1114133337384335_45150719649750378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7321" y="0"/>
            <a:ext cx="7326120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92607_1114132950717707_8421597109138870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0578"/>
            <a:ext cx="8640763" cy="545988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98354_1108207344232721_62226999344583277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2962" y="0"/>
            <a:ext cx="687483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98693_9557235247627159_5748829833931358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65"/>
            <a:ext cx="8640763" cy="575690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99001_1122687449856915_78390236884189129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99164_1610171542945430_7323027140832677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15049_1108207414232714_2090068398374123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24662_1285033329361224_29922948277015815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65"/>
            <a:ext cx="8640763" cy="575690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33919_1610171729612078_39556263046543639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34044_9557234477627236_47606499835316975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65"/>
            <a:ext cx="8640763" cy="575690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42078_1114133237384345_1138174656195255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42597_9128783527141507_32317177667738403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3" y="0"/>
            <a:ext cx="8638857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65837_2383522071997142_18126852206726353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24148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662498_2383522941997055_419792159934241927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49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67655417_2383522725330410_101234817471500817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16000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75688_873729721600425_73118535175561324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0799" y="0"/>
            <a:ext cx="423916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75731_2383522168663799_70675216281056195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67675947_2383522905330392_625312509900424492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24148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467677273_2383523265330356_8951419858438589103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16000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75935_873729761600421_754824143881378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0799" y="0"/>
            <a:ext cx="423916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90183_9557234897627194_83592082257645961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90616_873729681600429_36461361738780214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0799" y="0"/>
            <a:ext cx="423916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92690_10224777758744145_26934893950916630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01382_1348577643217702_73802166880342546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22280_1348577566551043_83524737681308194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22816_10231723904858771_4892912604186218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23128_1348623833213083_5057511754620681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26571_1241424667163419_70492086714875884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78072_2383523341997015_48919728424339058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24148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8077887_2383522705330412_502989750013527969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000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68083637_1801289294010513_828904042075278640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52000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68751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2288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Harpe  relaxante et  neige  en  hiver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12269" y="5256783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24.11.2024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4086568" y="3411622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7" name="Image 16" descr="unnamed (17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80000">
            <a:off x="6408613" y="2664495"/>
            <a:ext cx="1729690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</TotalTime>
  <Words>45</Words>
  <Application>Microsoft Office PowerPoint</Application>
  <PresentationFormat>Personnalisé</PresentationFormat>
  <Paragraphs>16</Paragraphs>
  <Slides>27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27</vt:i4>
      </vt:variant>
    </vt:vector>
  </HeadingPairs>
  <TitlesOfParts>
    <vt:vector size="30" baseType="lpstr">
      <vt:lpstr>Thème Office</vt:lpstr>
      <vt:lpstr>26_Thème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59</cp:revision>
  <dcterms:created xsi:type="dcterms:W3CDTF">2024-11-21T23:28:17Z</dcterms:created>
  <dcterms:modified xsi:type="dcterms:W3CDTF">2024-11-24T13:04:31Z</dcterms:modified>
</cp:coreProperties>
</file>