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57" r:id="rId39"/>
  </p:sldIdLst>
  <p:sldSz cx="8640763" cy="5761038"/>
  <p:notesSz cx="6858000" cy="9144000"/>
  <p:defaultTextStyle>
    <a:defPPr>
      <a:defRPr lang="fr-FR"/>
    </a:defPPr>
    <a:lvl1pPr marL="0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7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52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2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04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379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5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31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0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oepUOKVwz5RXZcMuZVQCg==" hashData="dftdiXNs/Io6DUzE6PIfaG5AcB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302" y="-90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657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2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0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37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5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0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7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7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0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0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76" indent="0">
              <a:buNone/>
              <a:defRPr sz="2500"/>
            </a:lvl2pPr>
            <a:lvl3pPr marL="822952" indent="0">
              <a:buNone/>
              <a:defRPr sz="2200"/>
            </a:lvl3pPr>
            <a:lvl4pPr marL="1234427" indent="0">
              <a:buNone/>
              <a:defRPr sz="1800"/>
            </a:lvl4pPr>
            <a:lvl5pPr marL="1645904" indent="0">
              <a:buNone/>
              <a:defRPr sz="1800"/>
            </a:lvl5pPr>
            <a:lvl6pPr marL="2057379" indent="0">
              <a:buNone/>
              <a:defRPr sz="1800"/>
            </a:lvl6pPr>
            <a:lvl7pPr marL="2468856" indent="0">
              <a:buNone/>
              <a:defRPr sz="1800"/>
            </a:lvl7pPr>
            <a:lvl8pPr marL="2880331" indent="0">
              <a:buNone/>
              <a:defRPr sz="1800"/>
            </a:lvl8pPr>
            <a:lvl9pPr marL="3291807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4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70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7" y="193370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699" y="1793271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1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85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4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0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70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32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9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2" y="3704958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2" y="2441780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18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237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853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471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087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706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324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941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5046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63" y="1345046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15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87" indent="0">
              <a:buNone/>
              <a:defRPr sz="2100" b="1"/>
            </a:lvl2pPr>
            <a:lvl3pPr marL="952376" indent="0">
              <a:buNone/>
              <a:defRPr sz="1800" b="1"/>
            </a:lvl3pPr>
            <a:lvl4pPr marL="1428530" indent="0">
              <a:buNone/>
              <a:defRPr sz="1700" b="1"/>
            </a:lvl4pPr>
            <a:lvl5pPr marL="1904718" indent="0">
              <a:buNone/>
              <a:defRPr sz="1700" b="1"/>
            </a:lvl5pPr>
            <a:lvl6pPr marL="2380878" indent="0">
              <a:buNone/>
              <a:defRPr sz="1700" b="1"/>
            </a:lvl6pPr>
            <a:lvl7pPr marL="2857068" indent="0">
              <a:buNone/>
              <a:defRPr sz="1700" b="1"/>
            </a:lvl7pPr>
            <a:lvl8pPr marL="3333242" indent="0">
              <a:buNone/>
              <a:defRPr sz="1700" b="1"/>
            </a:lvl8pPr>
            <a:lvl9pPr marL="3809418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5" y="128961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187" indent="0">
              <a:buNone/>
              <a:defRPr sz="2100" b="1"/>
            </a:lvl2pPr>
            <a:lvl3pPr marL="952376" indent="0">
              <a:buNone/>
              <a:defRPr sz="1800" b="1"/>
            </a:lvl3pPr>
            <a:lvl4pPr marL="1428530" indent="0">
              <a:buNone/>
              <a:defRPr sz="1700" b="1"/>
            </a:lvl4pPr>
            <a:lvl5pPr marL="1904718" indent="0">
              <a:buNone/>
              <a:defRPr sz="1700" b="1"/>
            </a:lvl5pPr>
            <a:lvl6pPr marL="2380878" indent="0">
              <a:buNone/>
              <a:defRPr sz="1700" b="1"/>
            </a:lvl6pPr>
            <a:lvl7pPr marL="2857068" indent="0">
              <a:buNone/>
              <a:defRPr sz="1700" b="1"/>
            </a:lvl7pPr>
            <a:lvl8pPr marL="3333242" indent="0">
              <a:buNone/>
              <a:defRPr sz="1700" b="1"/>
            </a:lvl8pPr>
            <a:lvl9pPr marL="3809418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5" y="1827061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622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949" y="232334"/>
            <a:ext cx="4830428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622" y="1205553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6187" indent="0">
              <a:buNone/>
              <a:defRPr sz="1300"/>
            </a:lvl2pPr>
            <a:lvl3pPr marL="952376" indent="0">
              <a:buNone/>
              <a:defRPr sz="1100"/>
            </a:lvl3pPr>
            <a:lvl4pPr marL="1428530" indent="0">
              <a:buNone/>
              <a:defRPr sz="1000"/>
            </a:lvl4pPr>
            <a:lvl5pPr marL="1904718" indent="0">
              <a:buNone/>
              <a:defRPr sz="1000"/>
            </a:lvl5pPr>
            <a:lvl6pPr marL="2380878" indent="0">
              <a:buNone/>
              <a:defRPr sz="1000"/>
            </a:lvl6pPr>
            <a:lvl7pPr marL="2857068" indent="0">
              <a:buNone/>
              <a:defRPr sz="1000"/>
            </a:lvl7pPr>
            <a:lvl8pPr marL="3333242" indent="0">
              <a:buNone/>
              <a:defRPr sz="1000"/>
            </a:lvl8pPr>
            <a:lvl9pPr marL="3809418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5691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436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6187" indent="0">
              <a:buNone/>
              <a:defRPr sz="2900"/>
            </a:lvl2pPr>
            <a:lvl3pPr marL="952376" indent="0">
              <a:buNone/>
              <a:defRPr sz="2500"/>
            </a:lvl3pPr>
            <a:lvl4pPr marL="1428530" indent="0">
              <a:buNone/>
              <a:defRPr sz="2100"/>
            </a:lvl4pPr>
            <a:lvl5pPr marL="1904718" indent="0">
              <a:buNone/>
              <a:defRPr sz="2100"/>
            </a:lvl5pPr>
            <a:lvl6pPr marL="2380878" indent="0">
              <a:buNone/>
              <a:defRPr sz="2100"/>
            </a:lvl6pPr>
            <a:lvl7pPr marL="2857068" indent="0">
              <a:buNone/>
              <a:defRPr sz="2100"/>
            </a:lvl7pPr>
            <a:lvl8pPr marL="3333242" indent="0">
              <a:buNone/>
              <a:defRPr sz="2100"/>
            </a:lvl8pPr>
            <a:lvl9pPr marL="3809418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6187" indent="0">
              <a:buNone/>
              <a:defRPr sz="1300"/>
            </a:lvl2pPr>
            <a:lvl3pPr marL="952376" indent="0">
              <a:buNone/>
              <a:defRPr sz="1100"/>
            </a:lvl3pPr>
            <a:lvl4pPr marL="1428530" indent="0">
              <a:buNone/>
              <a:defRPr sz="1000"/>
            </a:lvl4pPr>
            <a:lvl5pPr marL="1904718" indent="0">
              <a:buNone/>
              <a:defRPr sz="1000"/>
            </a:lvl5pPr>
            <a:lvl6pPr marL="2380878" indent="0">
              <a:buNone/>
              <a:defRPr sz="1000"/>
            </a:lvl6pPr>
            <a:lvl7pPr marL="2857068" indent="0">
              <a:buNone/>
              <a:defRPr sz="1000"/>
            </a:lvl7pPr>
            <a:lvl8pPr marL="3333242" indent="0">
              <a:buNone/>
              <a:defRPr sz="1000"/>
            </a:lvl8pPr>
            <a:lvl9pPr marL="3809418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5747" y="2336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4" y="2336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9" y="230709"/>
            <a:ext cx="7776687" cy="960173"/>
          </a:xfrm>
          <a:prstGeom prst="rect">
            <a:avLst/>
          </a:prstGeom>
        </p:spPr>
        <p:txBody>
          <a:bodyPr vert="horz" lIns="82295" tIns="41148" rIns="82295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344244"/>
            <a:ext cx="7776687" cy="3802019"/>
          </a:xfrm>
          <a:prstGeom prst="rect">
            <a:avLst/>
          </a:prstGeom>
        </p:spPr>
        <p:txBody>
          <a:bodyPr vert="horz" lIns="82295" tIns="41148" rIns="82295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649839-160F-47F6-8617-5D4C4B32F2A4}" type="datetimeFigureOut">
              <a:rPr lang="fr-FR" smtClean="0"/>
              <a:pPr/>
              <a:t>24/11/2024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34037A-4884-49D2-8587-0985E609C66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52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07" indent="-308607" algn="l" defTabSz="82295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49" indent="-257172" algn="l" defTabSz="822952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90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66" indent="-205738" algn="l" defTabSz="822952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41" indent="-205738" algn="l" defTabSz="822952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18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593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069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45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7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52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2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04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379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5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31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0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8" y="231224"/>
            <a:ext cx="7776687" cy="960175"/>
          </a:xfrm>
          <a:prstGeom prst="rect">
            <a:avLst/>
          </a:prstGeom>
        </p:spPr>
        <p:txBody>
          <a:bodyPr vert="horz" lIns="94820" tIns="47408" rIns="94820" bIns="4740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8" y="1345046"/>
            <a:ext cx="7776687" cy="3802019"/>
          </a:xfrm>
          <a:prstGeom prst="rect">
            <a:avLst/>
          </a:prstGeom>
        </p:spPr>
        <p:txBody>
          <a:bodyPr vert="horz" lIns="94820" tIns="47408" rIns="94820" bIns="4740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17" y="5342591"/>
            <a:ext cx="2016178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l" defTabSz="952376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904" y="5342591"/>
            <a:ext cx="2736242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ctr" defTabSz="952376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048" y="5342591"/>
            <a:ext cx="2016178" cy="306722"/>
          </a:xfrm>
          <a:prstGeom prst="rect">
            <a:avLst/>
          </a:prstGeom>
        </p:spPr>
        <p:txBody>
          <a:bodyPr vert="horz" lIns="94820" tIns="47408" rIns="94820" bIns="47408" rtlCol="0" anchor="ctr"/>
          <a:lstStyle>
            <a:lvl1pPr algn="r" defTabSz="952376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52376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140" indent="-357140" algn="l" defTabSz="952376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3783" indent="-297611" algn="l" defTabSz="952376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0447" indent="-238101" algn="l" defTabSz="952376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6623" indent="-238101" algn="l" defTabSz="952376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2799" indent="-238101" algn="l" defTabSz="952376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8960" indent="-238101" algn="l" defTabSz="95237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5147" indent="-238101" algn="l" defTabSz="95237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1334" indent="-238101" algn="l" defTabSz="95237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7526" indent="-238101" algn="l" defTabSz="95237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6187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2376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8530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4718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0878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7068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33242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9418" algn="l" defTabSz="9523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24/11/2024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7.gif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91282" y="216000"/>
            <a:ext cx="4624750" cy="3600000"/>
          </a:xfrm>
          <a:prstGeom prst="rect">
            <a:avLst/>
          </a:prstGeom>
          <a:noFill/>
        </p:spPr>
        <p:txBody>
          <a:bodyPr wrap="none" lIns="79503" tIns="39745" rIns="79503" bIns="39745" rtlCol="0">
            <a:prstTxWarp prst="textArchUpPour">
              <a:avLst/>
            </a:prstTxWarp>
            <a:spAutoFit/>
          </a:bodyPr>
          <a:lstStyle/>
          <a:p>
            <a:pPr defTabSz="952367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080000">
            <a:off x="4644000" y="1512000"/>
            <a:ext cx="1667138" cy="1480510"/>
          </a:xfrm>
          <a:prstGeom prst="rect">
            <a:avLst/>
          </a:prstGeom>
        </p:spPr>
      </p:pic>
      <p:sp>
        <p:nvSpPr>
          <p:cNvPr id="3" name="ZoneTexte 2"/>
          <p:cNvSpPr txBox="1">
            <a:spLocks noChangeAspect="1"/>
          </p:cNvSpPr>
          <p:nvPr/>
        </p:nvSpPr>
        <p:spPr>
          <a:xfrm>
            <a:off x="9" y="4641758"/>
            <a:ext cx="8640763" cy="994111"/>
          </a:xfrm>
          <a:prstGeom prst="rect">
            <a:avLst/>
          </a:prstGeom>
          <a:noFill/>
        </p:spPr>
        <p:txBody>
          <a:bodyPr wrap="none" lIns="79503" tIns="39745" rIns="79503" bIns="39745" rtlCol="0">
            <a:prstTxWarp prst="textPlain">
              <a:avLst/>
            </a:prstTxWarp>
            <a:spAutoFit/>
          </a:bodyPr>
          <a:lstStyle/>
          <a:p>
            <a:pPr defTabSz="952367"/>
            <a:r>
              <a:rPr lang="fr-FR" sz="5200" dirty="0">
                <a:ln w="63500">
                  <a:solidFill>
                    <a:srgbClr val="00B0F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 </a:t>
            </a:r>
            <a:r>
              <a:rPr lang="fr-FR" sz="5200" dirty="0">
                <a:ln w="50800">
                  <a:solidFill>
                    <a:schemeClr val="tx1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Balade des touristes en alsace 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5760000" y="3492000"/>
            <a:ext cx="2592288" cy="1065151"/>
          </a:xfrm>
          <a:prstGeom prst="rect">
            <a:avLst/>
          </a:prstGeom>
          <a:noFill/>
        </p:spPr>
        <p:txBody>
          <a:bodyPr wrap="square" lIns="79503" tIns="39745" rIns="79503" bIns="39745" rtlCol="0">
            <a:spAutoFit/>
          </a:bodyPr>
          <a:lstStyle/>
          <a:p>
            <a:pPr algn="ctr" defTabSz="952367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touristes </a:t>
            </a:r>
          </a:p>
          <a:p>
            <a:pPr algn="ctr" defTabSz="952367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4" name="Rectangle 3"/>
          <p:cNvSpPr/>
          <p:nvPr/>
        </p:nvSpPr>
        <p:spPr>
          <a:xfrm>
            <a:off x="4248000" y="180000"/>
            <a:ext cx="2988733" cy="1445966"/>
          </a:xfrm>
          <a:prstGeom prst="rect">
            <a:avLst/>
          </a:prstGeom>
        </p:spPr>
        <p:txBody>
          <a:bodyPr wrap="square" lIns="106129" tIns="53051" rIns="106129" bIns="53051">
            <a:spAutoFit/>
          </a:bodyPr>
          <a:lstStyle/>
          <a:p>
            <a:pPr algn="ctr" defTabSz="952367"/>
            <a:r>
              <a:rPr lang="fr-FR" sz="2900" b="1" dirty="0" smtClean="0">
                <a:solidFill>
                  <a:prstClr val="black"/>
                </a:solidFill>
                <a:latin typeface="Chiller" pitchFamily="82" charset="0"/>
              </a:rPr>
              <a:t>Flâner est une science, </a:t>
            </a:r>
          </a:p>
          <a:p>
            <a:pPr algn="ctr" defTabSz="952367"/>
            <a:r>
              <a:rPr lang="fr-FR" sz="2900" b="1" dirty="0" smtClean="0">
                <a:solidFill>
                  <a:prstClr val="black"/>
                </a:solidFill>
                <a:latin typeface="Chiller" pitchFamily="82" charset="0"/>
              </a:rPr>
              <a:t>c'est la gastronomie de l'œil...</a:t>
            </a:r>
            <a:endParaRPr lang="fr-FR" sz="29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72000" y="2556000"/>
            <a:ext cx="3902985" cy="2246763"/>
          </a:xfrm>
          <a:prstGeom prst="rect">
            <a:avLst/>
          </a:prstGeom>
        </p:spPr>
        <p:txBody>
          <a:bodyPr wrap="none" lIns="91437" tIns="45717" rIns="91437" bIns="45717">
            <a:spAutoFit/>
          </a:bodyPr>
          <a:lstStyle/>
          <a:p>
            <a:pPr algn="ctr" defTabSz="947575"/>
            <a:r>
              <a:rPr lang="fr-FR" sz="5200" dirty="0">
                <a:ln w="50800">
                  <a:solidFill>
                    <a:schemeClr val="tx2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Première  </a:t>
            </a:r>
          </a:p>
          <a:p>
            <a:pPr algn="ctr" defTabSz="947575"/>
            <a:r>
              <a:rPr lang="fr-FR" sz="5200" dirty="0" smtClean="0">
                <a:ln w="50800">
                  <a:solidFill>
                    <a:schemeClr val="tx2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Neige</a:t>
            </a:r>
          </a:p>
          <a:p>
            <a:pPr algn="ctr" defTabSz="947575"/>
            <a:r>
              <a:rPr lang="fr-FR" sz="3200" dirty="0" smtClean="0">
                <a:ln w="50800">
                  <a:solidFill>
                    <a:schemeClr val="tx2">
                      <a:lumMod val="50000"/>
                    </a:schemeClr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2024</a:t>
            </a:r>
            <a:endParaRPr lang="fr-FR" sz="1000" dirty="0">
              <a:ln w="50800">
                <a:solidFill>
                  <a:schemeClr val="tx2">
                    <a:lumMod val="50000"/>
                  </a:schemeClr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416727" y="1152000"/>
            <a:ext cx="1047075" cy="892546"/>
          </a:xfrm>
          <a:prstGeom prst="rect">
            <a:avLst/>
          </a:prstGeom>
        </p:spPr>
        <p:txBody>
          <a:bodyPr wrap="none" lIns="91437" tIns="45717" rIns="91437" bIns="45717">
            <a:spAutoFit/>
          </a:bodyPr>
          <a:lstStyle/>
          <a:p>
            <a:pPr defTabSz="947575"/>
            <a:r>
              <a:rPr lang="fr-FR" sz="5200" dirty="0" smtClean="0">
                <a:ln w="19050">
                  <a:solidFill>
                    <a:prstClr val="white"/>
                  </a:solidFill>
                </a:ln>
                <a:solidFill>
                  <a:srgbClr val="00B0F0"/>
                </a:solidFill>
                <a:latin typeface="Broadway" pitchFamily="82" charset="0"/>
              </a:rPr>
              <a:t>32</a:t>
            </a:r>
            <a:endParaRPr lang="fr-FR" dirty="0">
              <a:ln w="19050">
                <a:solidFill>
                  <a:prstClr val="white"/>
                </a:solidFill>
              </a:ln>
              <a:solidFill>
                <a:srgbClr val="00B0F0"/>
              </a:solidFill>
            </a:endParaRPr>
          </a:p>
        </p:txBody>
      </p:sp>
      <p:pic>
        <p:nvPicPr>
          <p:cNvPr id="12" name="Harpe 07 relaxante et neige en hiver, flocons, sapins, montagne, musique zen, nature, paysage, fenêtre.wav">
            <a:hlinkClick r:id="" action="ppaction://media"/>
          </p:cNvPr>
          <p:cNvPicPr>
            <a:picLocks noRot="1" noChangeAspect="1"/>
          </p:cNvPicPr>
          <p:nvPr>
            <a:wavAudioFile r:embed="rId1" name="Harpe 07 relaxante et neige en hiver, flocons, sapins, montagne, musique zen, nature, paysage, fenêtre.wav"/>
          </p:nvPr>
        </p:nvPicPr>
        <p:blipFill>
          <a:blip r:embed="rId5" cstate="print"/>
          <a:stretch>
            <a:fillRect/>
          </a:stretch>
        </p:blipFill>
        <p:spPr>
          <a:xfrm>
            <a:off x="6336605" y="2592487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5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000"/>
                            </p:stCondLst>
                            <p:childTnLst>
                              <p:par>
                                <p:cTn id="3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9000"/>
                            </p:stCondLst>
                            <p:childTnLst>
                              <p:par>
                                <p:cTn id="3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" grpId="0"/>
      <p:bldP spid="3" grpId="0"/>
      <p:bldP spid="5" grpId="0"/>
      <p:bldP spid="4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69094_2383521828663833_90925217410329956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347"/>
            <a:ext cx="8640763" cy="3888343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69986_2383521451997204_71830736693203155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347"/>
            <a:ext cx="8640763" cy="3888343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598467_1801289660677143_11684560361040916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60000" y="0"/>
            <a:ext cx="2592467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67609358_2383523605330322_228802390731456152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" y="0"/>
            <a:ext cx="2592467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 descr="467622490_2383523521996997_4028729714425807046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88000" y="0"/>
            <a:ext cx="2592467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00213_10231723911898947_73458570358348622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04423_2383522665330416_2345186657590850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347"/>
            <a:ext cx="8640763" cy="3888343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10538_2383520795330603_91838688769342000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347"/>
            <a:ext cx="8640763" cy="3888343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14232_2383522608663755_602050019068558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347"/>
            <a:ext cx="8640763" cy="3888343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21446_1801289580677151_15525731649648631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347"/>
            <a:ext cx="8640763" cy="3888343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16401_3523944651243735_74658566754595725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60000" y="0"/>
            <a:ext cx="2592467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67629637_2383522401997109_309836383982396811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" y="0"/>
            <a:ext cx="2592467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 descr="467633406_2383523235330359_720902001431734795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88000" y="0"/>
            <a:ext cx="2592467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23081_1241425730496646_1387845450608867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23569_1801289457343830_10765936345515097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347"/>
            <a:ext cx="8640763" cy="3888343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25254_429344433551714_78890861032912008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85043"/>
            <a:ext cx="8640763" cy="3990952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33116_2383522305330452_46471858961501346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347"/>
            <a:ext cx="8640763" cy="3888343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46413_429344510218373_60704553097162805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85043"/>
            <a:ext cx="8640763" cy="3990952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47633_585506627263505_84920546356663044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0390" y="0"/>
            <a:ext cx="4339982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54021_2383523418663674_61997523227811999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347"/>
            <a:ext cx="8640763" cy="3888343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54034_2383522195330463_12309826647423372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347"/>
            <a:ext cx="8640763" cy="3888343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54034_2383522865330396_11897367995000963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347"/>
            <a:ext cx="8640763" cy="3888343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55224_429356343550523_35221303927612248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85043"/>
            <a:ext cx="8640763" cy="3990952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62867_1241424723830080_67408213257304046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011" y="0"/>
            <a:ext cx="4104740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65837_10231723905218780_30055323056360380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66864_585506563930178_55741920441121983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0390" y="0"/>
            <a:ext cx="4339982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67168_1801289534010489_45759678832972740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347"/>
            <a:ext cx="8640763" cy="3888343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67487_1241424420496777_37902739034985495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71815_873730154933715_31347170378927462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672150_1013968497410036_46113109231559574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0" y="0"/>
            <a:ext cx="3245385" cy="57610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67672171_1013968644076688_690890483943212532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6000" y="0"/>
            <a:ext cx="3245385" cy="576103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11569_2383521591997190_69831031031567231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347"/>
            <a:ext cx="8640763" cy="3888343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12034_1610171629612088_9102018811693400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4928"/>
            <a:ext cx="8640763" cy="4331182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12451_2383521965330486_4914465808348293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347"/>
            <a:ext cx="8640763" cy="388834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12760_429344480218376_47410203703624499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85043"/>
            <a:ext cx="8640763" cy="3990952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13045_2383521251997224_3903862259414842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347"/>
            <a:ext cx="8640763" cy="3888343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49200_2383519045330778_48145455939539445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347"/>
            <a:ext cx="8640763" cy="3888343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46803_1780363749368253_39120635733809158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85043"/>
            <a:ext cx="8640763" cy="3990952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13050_2383522038663812_54725235501572320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36347"/>
            <a:ext cx="8640763" cy="3888343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520181" y="2160439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215925" y="4968751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2287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0" y="216223"/>
            <a:ext cx="4017438" cy="1813747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Harpe  relaxante et  neige  en  hiver</a:t>
            </a:r>
          </a:p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Frantz  </a:t>
            </a:r>
            <a:r>
              <a:rPr lang="fr-FR" sz="37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Amathy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976565" y="4896743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312269" y="5256783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23.11.2024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981" y="208843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4086568" y="3411622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60141" y="864295"/>
            <a:ext cx="757842" cy="673006"/>
          </a:xfrm>
          <a:prstGeom prst="rect">
            <a:avLst/>
          </a:prstGeom>
        </p:spPr>
      </p:pic>
      <p:pic>
        <p:nvPicPr>
          <p:cNvPr id="17" name="Image 16" descr="unnamed (17)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80000">
            <a:off x="6408613" y="2664495"/>
            <a:ext cx="1729690" cy="216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480</TotalTime>
  <Words>45</Words>
  <Application>Microsoft Office PowerPoint</Application>
  <PresentationFormat>Personnalisé</PresentationFormat>
  <Paragraphs>16</Paragraphs>
  <Slides>36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36</vt:i4>
      </vt:variant>
    </vt:vector>
  </HeadingPairs>
  <TitlesOfParts>
    <vt:vector size="39" baseType="lpstr">
      <vt:lpstr>Thème Office</vt:lpstr>
      <vt:lpstr>26_Thème Office</vt:lpstr>
      <vt:lpstr>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55</cp:revision>
  <dcterms:created xsi:type="dcterms:W3CDTF">2024-11-21T23:28:17Z</dcterms:created>
  <dcterms:modified xsi:type="dcterms:W3CDTF">2024-11-24T13:03:43Z</dcterms:modified>
</cp:coreProperties>
</file>