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57" r:id="rId27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a5JBQgCe/nDLePkIw6KSQ==" hashData="Ti4KdPdwSxSbORSWfjK0XTtIJL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302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3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9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2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2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7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7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4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3" y="134504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5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7" indent="0">
              <a:buNone/>
              <a:defRPr sz="2100" b="1"/>
            </a:lvl2pPr>
            <a:lvl3pPr marL="952376" indent="0">
              <a:buNone/>
              <a:defRPr sz="1800" b="1"/>
            </a:lvl3pPr>
            <a:lvl4pPr marL="1428530" indent="0">
              <a:buNone/>
              <a:defRPr sz="1700" b="1"/>
            </a:lvl4pPr>
            <a:lvl5pPr marL="1904718" indent="0">
              <a:buNone/>
              <a:defRPr sz="1700" b="1"/>
            </a:lvl5pPr>
            <a:lvl6pPr marL="2380878" indent="0">
              <a:buNone/>
              <a:defRPr sz="1700" b="1"/>
            </a:lvl6pPr>
            <a:lvl7pPr marL="2857068" indent="0">
              <a:buNone/>
              <a:defRPr sz="1700" b="1"/>
            </a:lvl7pPr>
            <a:lvl8pPr marL="3333242" indent="0">
              <a:buNone/>
              <a:defRPr sz="1700" b="1"/>
            </a:lvl8pPr>
            <a:lvl9pPr marL="38094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61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7" indent="0">
              <a:buNone/>
              <a:defRPr sz="2100" b="1"/>
            </a:lvl2pPr>
            <a:lvl3pPr marL="952376" indent="0">
              <a:buNone/>
              <a:defRPr sz="1800" b="1"/>
            </a:lvl3pPr>
            <a:lvl4pPr marL="1428530" indent="0">
              <a:buNone/>
              <a:defRPr sz="1700" b="1"/>
            </a:lvl4pPr>
            <a:lvl5pPr marL="1904718" indent="0">
              <a:buNone/>
              <a:defRPr sz="1700" b="1"/>
            </a:lvl5pPr>
            <a:lvl6pPr marL="2380878" indent="0">
              <a:buNone/>
              <a:defRPr sz="1700" b="1"/>
            </a:lvl6pPr>
            <a:lvl7pPr marL="2857068" indent="0">
              <a:buNone/>
              <a:defRPr sz="1700" b="1"/>
            </a:lvl7pPr>
            <a:lvl8pPr marL="3333242" indent="0">
              <a:buNone/>
              <a:defRPr sz="1700" b="1"/>
            </a:lvl8pPr>
            <a:lvl9pPr marL="38094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4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7" indent="0">
              <a:buNone/>
              <a:defRPr sz="1300"/>
            </a:lvl2pPr>
            <a:lvl3pPr marL="952376" indent="0">
              <a:buNone/>
              <a:defRPr sz="1100"/>
            </a:lvl3pPr>
            <a:lvl4pPr marL="1428530" indent="0">
              <a:buNone/>
              <a:defRPr sz="1000"/>
            </a:lvl4pPr>
            <a:lvl5pPr marL="1904718" indent="0">
              <a:buNone/>
              <a:defRPr sz="1000"/>
            </a:lvl5pPr>
            <a:lvl6pPr marL="2380878" indent="0">
              <a:buNone/>
              <a:defRPr sz="1000"/>
            </a:lvl6pPr>
            <a:lvl7pPr marL="2857068" indent="0">
              <a:buNone/>
              <a:defRPr sz="1000"/>
            </a:lvl7pPr>
            <a:lvl8pPr marL="3333242" indent="0">
              <a:buNone/>
              <a:defRPr sz="1000"/>
            </a:lvl8pPr>
            <a:lvl9pPr marL="38094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7" indent="0">
              <a:buNone/>
              <a:defRPr sz="2900"/>
            </a:lvl2pPr>
            <a:lvl3pPr marL="952376" indent="0">
              <a:buNone/>
              <a:defRPr sz="2500"/>
            </a:lvl3pPr>
            <a:lvl4pPr marL="1428530" indent="0">
              <a:buNone/>
              <a:defRPr sz="2100"/>
            </a:lvl4pPr>
            <a:lvl5pPr marL="1904718" indent="0">
              <a:buNone/>
              <a:defRPr sz="2100"/>
            </a:lvl5pPr>
            <a:lvl6pPr marL="2380878" indent="0">
              <a:buNone/>
              <a:defRPr sz="2100"/>
            </a:lvl6pPr>
            <a:lvl7pPr marL="2857068" indent="0">
              <a:buNone/>
              <a:defRPr sz="2100"/>
            </a:lvl7pPr>
            <a:lvl8pPr marL="3333242" indent="0">
              <a:buNone/>
              <a:defRPr sz="2100"/>
            </a:lvl8pPr>
            <a:lvl9pPr marL="3809418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7" indent="0">
              <a:buNone/>
              <a:defRPr sz="1300"/>
            </a:lvl2pPr>
            <a:lvl3pPr marL="952376" indent="0">
              <a:buNone/>
              <a:defRPr sz="1100"/>
            </a:lvl3pPr>
            <a:lvl4pPr marL="1428530" indent="0">
              <a:buNone/>
              <a:defRPr sz="1000"/>
            </a:lvl4pPr>
            <a:lvl5pPr marL="1904718" indent="0">
              <a:buNone/>
              <a:defRPr sz="1000"/>
            </a:lvl5pPr>
            <a:lvl6pPr marL="2380878" indent="0">
              <a:buNone/>
              <a:defRPr sz="1000"/>
            </a:lvl6pPr>
            <a:lvl7pPr marL="2857068" indent="0">
              <a:buNone/>
              <a:defRPr sz="1000"/>
            </a:lvl7pPr>
            <a:lvl8pPr marL="3333242" indent="0">
              <a:buNone/>
              <a:defRPr sz="1000"/>
            </a:lvl8pPr>
            <a:lvl9pPr marL="38094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7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6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376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40" indent="-357140" algn="l" defTabSz="952376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83" indent="-297611" algn="l" defTabSz="95237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47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23" indent="-238101" algn="l" defTabSz="95237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99" indent="-238101" algn="l" defTabSz="95237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60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47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34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526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7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76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30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71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7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6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42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41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6.gif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91282" y="216000"/>
            <a:ext cx="4624750" cy="3600000"/>
          </a:xfrm>
          <a:prstGeom prst="rect">
            <a:avLst/>
          </a:prstGeom>
          <a:noFill/>
        </p:spPr>
        <p:txBody>
          <a:bodyPr wrap="none" lIns="79503" tIns="39745" rIns="79503" bIns="39745" rtlCol="0">
            <a:prstTxWarp prst="textArchUpPour">
              <a:avLst/>
            </a:prstTxWarp>
            <a:spAutoFit/>
          </a:bodyPr>
          <a:lstStyle/>
          <a:p>
            <a:pPr defTabSz="95236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080000">
            <a:off x="4644000" y="1512000"/>
            <a:ext cx="1667138" cy="148051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3" tIns="39745" rIns="79503" bIns="39745" rtlCol="0">
            <a:prstTxWarp prst="textPlain">
              <a:avLst/>
            </a:prstTxWarp>
            <a:spAutoFit/>
          </a:bodyPr>
          <a:lstStyle/>
          <a:p>
            <a:pPr defTabSz="952367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</a:t>
            </a:r>
            <a:r>
              <a:rPr lang="fr-FR" sz="5200" dirty="0">
                <a:ln w="50800">
                  <a:solidFill>
                    <a:schemeClr val="tx1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Balade des touristes en alsace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760000" y="3492000"/>
            <a:ext cx="2592288" cy="1065151"/>
          </a:xfrm>
          <a:prstGeom prst="rect">
            <a:avLst/>
          </a:prstGeom>
          <a:noFill/>
        </p:spPr>
        <p:txBody>
          <a:bodyPr wrap="square" lIns="79503" tIns="39745" rIns="79503" bIns="39745" rtlCol="0">
            <a:spAutoFit/>
          </a:bodyPr>
          <a:lstStyle/>
          <a:p>
            <a:pPr algn="ctr" defTabSz="95236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236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248000" y="180000"/>
            <a:ext cx="2988733" cy="1445966"/>
          </a:xfrm>
          <a:prstGeom prst="rect">
            <a:avLst/>
          </a:prstGeom>
        </p:spPr>
        <p:txBody>
          <a:bodyPr wrap="square" lIns="106129" tIns="53051" rIns="106129" bIns="53051">
            <a:spAutoFit/>
          </a:bodyPr>
          <a:lstStyle/>
          <a:p>
            <a:pPr algn="ctr" defTabSz="952367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952367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c'est la gastronomie de l'œil...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72000" y="2556000"/>
            <a:ext cx="3902985" cy="2246763"/>
          </a:xfrm>
          <a:prstGeom prst="rect">
            <a:avLst/>
          </a:prstGeom>
        </p:spPr>
        <p:txBody>
          <a:bodyPr wrap="none" lIns="91437" tIns="45717" rIns="91437" bIns="45717">
            <a:spAutoFit/>
          </a:bodyPr>
          <a:lstStyle/>
          <a:p>
            <a:pPr algn="ctr" defTabSz="947575"/>
            <a:r>
              <a:rPr lang="fr-FR" sz="5200" dirty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Première  </a:t>
            </a:r>
          </a:p>
          <a:p>
            <a:pPr algn="ctr" defTabSz="947575"/>
            <a:r>
              <a:rPr lang="fr-FR" sz="5200" dirty="0" smtClean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Neige</a:t>
            </a:r>
          </a:p>
          <a:p>
            <a:pPr algn="ctr" defTabSz="947575"/>
            <a:r>
              <a:rPr lang="fr-FR" sz="3200" dirty="0" smtClean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2024</a:t>
            </a:r>
            <a:endParaRPr lang="fr-FR" sz="1000" dirty="0">
              <a:ln w="50800">
                <a:solidFill>
                  <a:schemeClr val="tx2">
                    <a:lumMod val="50000"/>
                  </a:schemeClr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16727" y="1152000"/>
            <a:ext cx="1003089" cy="892546"/>
          </a:xfrm>
          <a:prstGeom prst="rect">
            <a:avLst/>
          </a:prstGeom>
        </p:spPr>
        <p:txBody>
          <a:bodyPr wrap="none" lIns="91437" tIns="45717" rIns="91437" bIns="45717">
            <a:spAutoFit/>
          </a:bodyPr>
          <a:lstStyle/>
          <a:p>
            <a:pPr defTabSz="947575"/>
            <a:r>
              <a:rPr lang="fr-FR" sz="5200" dirty="0" smtClean="0">
                <a:ln w="19050">
                  <a:solidFill>
                    <a:prstClr val="white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31</a:t>
            </a:r>
            <a:endParaRPr lang="fr-FR" dirty="0">
              <a:ln w="19050">
                <a:solidFill>
                  <a:prstClr val="white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10" name="Harpe 13 relaxante et neige en hiver, flocons, sapins, montagne, musique zen, nature, paysage, fenêtre.wav">
            <a:hlinkClick r:id="" action="ppaction://media"/>
          </p:cNvPr>
          <p:cNvPicPr>
            <a:picLocks noRot="1" noChangeAspect="1"/>
          </p:cNvPicPr>
          <p:nvPr>
            <a:wavAudioFile r:embed="rId1" name="Harpe 13 relaxante et neige en hiver, flocons, sapins, montagne, musique zen, nature, paysage, fenêtre.wav"/>
          </p:nvPr>
        </p:nvPicPr>
        <p:blipFill>
          <a:blip r:embed="rId5" cstate="print"/>
          <a:stretch>
            <a:fillRect/>
          </a:stretch>
        </p:blipFill>
        <p:spPr>
          <a:xfrm>
            <a:off x="5112469" y="288051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4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77116_1114132970717705_22354238251389646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12300_1114133014051034_8786057888968491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26143_1114132984051037_7261909492833799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4351" y="0"/>
            <a:ext cx="4772060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29117_9557235654293785_36450069998969614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65"/>
            <a:ext cx="8640763" cy="575690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39130_9128783403808186_46233678727178097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76549_1114133240717678_121706149768702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2198" y="0"/>
            <a:ext cx="647636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71297_1013968567410029_62167934818735242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7689" y="0"/>
            <a:ext cx="3245385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260793_2383521351997214_250991831382305596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7506012_2383523165330366_3777185922748322592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48296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07519_10230603658052719_1201948085524171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4000" y="0"/>
            <a:ext cx="3240584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546886_1708596323261847_596050276766127638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0" y="0"/>
            <a:ext cx="3178173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04141_1114132987384370_6642664981719732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04371_10235700325355587_67695831358087197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0"/>
            <a:ext cx="4272770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573158_1801289620677147_902966862072770993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0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07165_1013968434076709_2122867942666558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7604"/>
            <a:ext cx="8640763" cy="486583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23331_1114132894051046_45431981289673750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2386"/>
            <a:ext cx="8640763" cy="5276266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36582_1348577429884390_3607797771560886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46888_1285033676027856_14157050366054955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65"/>
            <a:ext cx="8640763" cy="575690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48013_1285033286027895_77884153197900978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65"/>
            <a:ext cx="8640763" cy="575690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54927_1285033332694557_12824798825593980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65"/>
            <a:ext cx="8640763" cy="575690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56176_1114132887384380_1364863873150005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8678"/>
            <a:ext cx="8640763" cy="5443681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68968_1114132997384369_74518788019948699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74055_10231723905858796_67424468731195681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74503_1285033549361202_5407616982253432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98336_1241425220496697_51865666326624993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840692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655829_2383522981997051_88115802766154103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0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99467_873729581600439_46033482717641692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28000" y="0"/>
            <a:ext cx="4239164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7598389_2383523101997039_288909517653594261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000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68751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2287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Harpe  relaxante et  neige  en  hiver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12269" y="5256783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23.11.2024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086568" y="3411622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7" name="Image 16" descr="unnamed (17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80000">
            <a:off x="6408613" y="2664495"/>
            <a:ext cx="1729690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45</Words>
  <Application>Microsoft Office PowerPoint</Application>
  <PresentationFormat>Personnalisé</PresentationFormat>
  <Paragraphs>16</Paragraphs>
  <Slides>24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24</vt:i4>
      </vt:variant>
    </vt:vector>
  </HeadingPairs>
  <TitlesOfParts>
    <vt:vector size="27" baseType="lpstr">
      <vt:lpstr>Thème Office</vt:lpstr>
      <vt:lpstr>26_Thème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48</cp:revision>
  <dcterms:created xsi:type="dcterms:W3CDTF">2024-11-21T23:28:17Z</dcterms:created>
  <dcterms:modified xsi:type="dcterms:W3CDTF">2024-11-24T13:02:55Z</dcterms:modified>
</cp:coreProperties>
</file>