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7" r:id="rId51"/>
    <p:sldId id="308" r:id="rId52"/>
    <p:sldId id="309" r:id="rId53"/>
    <p:sldId id="310" r:id="rId54"/>
    <p:sldId id="312" r:id="rId55"/>
    <p:sldId id="313" r:id="rId56"/>
    <p:sldId id="314" r:id="rId57"/>
    <p:sldId id="315" r:id="rId58"/>
    <p:sldId id="316" r:id="rId59"/>
    <p:sldId id="320" r:id="rId60"/>
    <p:sldId id="322" r:id="rId61"/>
    <p:sldId id="323" r:id="rId62"/>
    <p:sldId id="325" r:id="rId63"/>
    <p:sldId id="327" r:id="rId64"/>
    <p:sldId id="317" r:id="rId65"/>
    <p:sldId id="257" r:id="rId66"/>
  </p:sldIdLst>
  <p:sldSz cx="8640763" cy="5761038"/>
  <p:notesSz cx="6858000" cy="9144000"/>
  <p:defaultTextStyle>
    <a:defPPr>
      <a:defRPr lang="fr-FR"/>
    </a:defPPr>
    <a:lvl1pPr marL="0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2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2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04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79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5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31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0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NTyeBQcB3K8l7tzZ2j0iw==" hashData="Tu4CEnCWcAuf8Jov0ow3NSczUh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302" y="-90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3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presProps" Target="pres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6" indent="0">
              <a:buNone/>
              <a:defRPr sz="2500"/>
            </a:lvl2pPr>
            <a:lvl3pPr marL="822952" indent="0">
              <a:buNone/>
              <a:defRPr sz="2200"/>
            </a:lvl3pPr>
            <a:lvl4pPr marL="1234427" indent="0">
              <a:buNone/>
              <a:defRPr sz="1800"/>
            </a:lvl4pPr>
            <a:lvl5pPr marL="1645904" indent="0">
              <a:buNone/>
              <a:defRPr sz="1800"/>
            </a:lvl5pPr>
            <a:lvl6pPr marL="2057379" indent="0">
              <a:buNone/>
              <a:defRPr sz="1800"/>
            </a:lvl6pPr>
            <a:lvl7pPr marL="2468856" indent="0">
              <a:buNone/>
              <a:defRPr sz="1800"/>
            </a:lvl7pPr>
            <a:lvl8pPr marL="2880331" indent="0">
              <a:buNone/>
              <a:defRPr sz="1800"/>
            </a:lvl8pPr>
            <a:lvl9pPr marL="3291807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0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70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9" y="179327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1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8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4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0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7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3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9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2" y="370495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2" y="2441780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18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37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85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471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08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70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32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941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504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3" y="134504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5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7" indent="0">
              <a:buNone/>
              <a:defRPr sz="2100" b="1"/>
            </a:lvl2pPr>
            <a:lvl3pPr marL="952376" indent="0">
              <a:buNone/>
              <a:defRPr sz="1800" b="1"/>
            </a:lvl3pPr>
            <a:lvl4pPr marL="1428530" indent="0">
              <a:buNone/>
              <a:defRPr sz="1700" b="1"/>
            </a:lvl4pPr>
            <a:lvl5pPr marL="1904718" indent="0">
              <a:buNone/>
              <a:defRPr sz="1700" b="1"/>
            </a:lvl5pPr>
            <a:lvl6pPr marL="2380878" indent="0">
              <a:buNone/>
              <a:defRPr sz="1700" b="1"/>
            </a:lvl6pPr>
            <a:lvl7pPr marL="2857068" indent="0">
              <a:buNone/>
              <a:defRPr sz="1700" b="1"/>
            </a:lvl7pPr>
            <a:lvl8pPr marL="3333242" indent="0">
              <a:buNone/>
              <a:defRPr sz="1700" b="1"/>
            </a:lvl8pPr>
            <a:lvl9pPr marL="380941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5" y="128961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7" indent="0">
              <a:buNone/>
              <a:defRPr sz="2100" b="1"/>
            </a:lvl2pPr>
            <a:lvl3pPr marL="952376" indent="0">
              <a:buNone/>
              <a:defRPr sz="1800" b="1"/>
            </a:lvl3pPr>
            <a:lvl4pPr marL="1428530" indent="0">
              <a:buNone/>
              <a:defRPr sz="1700" b="1"/>
            </a:lvl4pPr>
            <a:lvl5pPr marL="1904718" indent="0">
              <a:buNone/>
              <a:defRPr sz="1700" b="1"/>
            </a:lvl5pPr>
            <a:lvl6pPr marL="2380878" indent="0">
              <a:buNone/>
              <a:defRPr sz="1700" b="1"/>
            </a:lvl6pPr>
            <a:lvl7pPr marL="2857068" indent="0">
              <a:buNone/>
              <a:defRPr sz="1700" b="1"/>
            </a:lvl7pPr>
            <a:lvl8pPr marL="3333242" indent="0">
              <a:buNone/>
              <a:defRPr sz="1700" b="1"/>
            </a:lvl8pPr>
            <a:lvl9pPr marL="380941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5" y="1827061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622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334"/>
            <a:ext cx="483042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622" y="120555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187" indent="0">
              <a:buNone/>
              <a:defRPr sz="1300"/>
            </a:lvl2pPr>
            <a:lvl3pPr marL="952376" indent="0">
              <a:buNone/>
              <a:defRPr sz="1100"/>
            </a:lvl3pPr>
            <a:lvl4pPr marL="1428530" indent="0">
              <a:buNone/>
              <a:defRPr sz="1000"/>
            </a:lvl4pPr>
            <a:lvl5pPr marL="1904718" indent="0">
              <a:buNone/>
              <a:defRPr sz="1000"/>
            </a:lvl5pPr>
            <a:lvl6pPr marL="2380878" indent="0">
              <a:buNone/>
              <a:defRPr sz="1000"/>
            </a:lvl6pPr>
            <a:lvl7pPr marL="2857068" indent="0">
              <a:buNone/>
              <a:defRPr sz="1000"/>
            </a:lvl7pPr>
            <a:lvl8pPr marL="3333242" indent="0">
              <a:buNone/>
              <a:defRPr sz="1000"/>
            </a:lvl8pPr>
            <a:lvl9pPr marL="380941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691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43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187" indent="0">
              <a:buNone/>
              <a:defRPr sz="2900"/>
            </a:lvl2pPr>
            <a:lvl3pPr marL="952376" indent="0">
              <a:buNone/>
              <a:defRPr sz="2500"/>
            </a:lvl3pPr>
            <a:lvl4pPr marL="1428530" indent="0">
              <a:buNone/>
              <a:defRPr sz="2100"/>
            </a:lvl4pPr>
            <a:lvl5pPr marL="1904718" indent="0">
              <a:buNone/>
              <a:defRPr sz="2100"/>
            </a:lvl5pPr>
            <a:lvl6pPr marL="2380878" indent="0">
              <a:buNone/>
              <a:defRPr sz="2100"/>
            </a:lvl6pPr>
            <a:lvl7pPr marL="2857068" indent="0">
              <a:buNone/>
              <a:defRPr sz="2100"/>
            </a:lvl7pPr>
            <a:lvl8pPr marL="3333242" indent="0">
              <a:buNone/>
              <a:defRPr sz="2100"/>
            </a:lvl8pPr>
            <a:lvl9pPr marL="3809418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187" indent="0">
              <a:buNone/>
              <a:defRPr sz="1300"/>
            </a:lvl2pPr>
            <a:lvl3pPr marL="952376" indent="0">
              <a:buNone/>
              <a:defRPr sz="1100"/>
            </a:lvl3pPr>
            <a:lvl4pPr marL="1428530" indent="0">
              <a:buNone/>
              <a:defRPr sz="1000"/>
            </a:lvl4pPr>
            <a:lvl5pPr marL="1904718" indent="0">
              <a:buNone/>
              <a:defRPr sz="1000"/>
            </a:lvl5pPr>
            <a:lvl6pPr marL="2380878" indent="0">
              <a:buNone/>
              <a:defRPr sz="1000"/>
            </a:lvl6pPr>
            <a:lvl7pPr marL="2857068" indent="0">
              <a:buNone/>
              <a:defRPr sz="1000"/>
            </a:lvl7pPr>
            <a:lvl8pPr marL="3333242" indent="0">
              <a:buNone/>
              <a:defRPr sz="1000"/>
            </a:lvl8pPr>
            <a:lvl9pPr marL="380941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5747" y="2336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4" y="2336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09"/>
            <a:ext cx="7776687" cy="960173"/>
          </a:xfrm>
          <a:prstGeom prst="rect">
            <a:avLst/>
          </a:prstGeom>
        </p:spPr>
        <p:txBody>
          <a:bodyPr vert="horz" lIns="82295" tIns="41148" rIns="82295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95" tIns="41148" rIns="82295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7" indent="-308607" algn="l" defTabSz="82295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9" indent="-257172" algn="l" defTabSz="8229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0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66" indent="-205738" algn="l" defTabSz="82295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1" indent="-205738" algn="l" defTabSz="82295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18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93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69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45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2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2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04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79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5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31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0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8" y="231224"/>
            <a:ext cx="7776687" cy="960175"/>
          </a:xfrm>
          <a:prstGeom prst="rect">
            <a:avLst/>
          </a:prstGeom>
        </p:spPr>
        <p:txBody>
          <a:bodyPr vert="horz" lIns="94820" tIns="47408" rIns="94820" bIns="4740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8" y="1345046"/>
            <a:ext cx="7776687" cy="3802019"/>
          </a:xfrm>
          <a:prstGeom prst="rect">
            <a:avLst/>
          </a:prstGeom>
        </p:spPr>
        <p:txBody>
          <a:bodyPr vert="horz" lIns="94820" tIns="47408" rIns="94820" bIns="4740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17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l" defTabSz="95237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904" y="5342591"/>
            <a:ext cx="2736242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ctr" defTabSz="95237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048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r" defTabSz="95237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2376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40" indent="-357140" algn="l" defTabSz="952376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783" indent="-297611" algn="l" defTabSz="952376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0447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623" indent="-238101" algn="l" defTabSz="952376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799" indent="-238101" algn="l" defTabSz="952376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8960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147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334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7526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187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376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30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471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87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06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3242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941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8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7.gif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91282" y="216000"/>
            <a:ext cx="4624750" cy="3600000"/>
          </a:xfrm>
          <a:prstGeom prst="rect">
            <a:avLst/>
          </a:prstGeom>
          <a:noFill/>
        </p:spPr>
        <p:txBody>
          <a:bodyPr wrap="none" lIns="79503" tIns="39745" rIns="79503" bIns="39745" rtlCol="0">
            <a:prstTxWarp prst="textArchUpPour">
              <a:avLst/>
            </a:prstTxWarp>
            <a:spAutoFit/>
          </a:bodyPr>
          <a:lstStyle/>
          <a:p>
            <a:pPr defTabSz="952367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080000">
            <a:off x="4644000" y="1512000"/>
            <a:ext cx="1667138" cy="1480510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spect="1"/>
          </p:cNvSpPr>
          <p:nvPr/>
        </p:nvSpPr>
        <p:spPr>
          <a:xfrm>
            <a:off x="9" y="4641758"/>
            <a:ext cx="8640763" cy="994111"/>
          </a:xfrm>
          <a:prstGeom prst="rect">
            <a:avLst/>
          </a:prstGeom>
          <a:noFill/>
        </p:spPr>
        <p:txBody>
          <a:bodyPr wrap="none" lIns="79503" tIns="39745" rIns="79503" bIns="39745" rtlCol="0">
            <a:prstTxWarp prst="textPlain">
              <a:avLst/>
            </a:prstTxWarp>
            <a:spAutoFit/>
          </a:bodyPr>
          <a:lstStyle/>
          <a:p>
            <a:pPr defTabSz="952367"/>
            <a:r>
              <a:rPr lang="fr-FR" sz="5200" dirty="0">
                <a:ln w="63500">
                  <a:solidFill>
                    <a:srgbClr val="00B0F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 </a:t>
            </a:r>
            <a:r>
              <a:rPr lang="fr-FR" sz="5200" dirty="0">
                <a:ln w="50800">
                  <a:solidFill>
                    <a:schemeClr val="tx1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Balade des touristes en alsace 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5760000" y="3492000"/>
            <a:ext cx="2592288" cy="1065151"/>
          </a:xfrm>
          <a:prstGeom prst="rect">
            <a:avLst/>
          </a:prstGeom>
          <a:noFill/>
        </p:spPr>
        <p:txBody>
          <a:bodyPr wrap="square" lIns="79503" tIns="39745" rIns="79503" bIns="39745" rtlCol="0">
            <a:spAutoFit/>
          </a:bodyPr>
          <a:lstStyle/>
          <a:p>
            <a:pPr algn="ctr" defTabSz="952367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touristes </a:t>
            </a:r>
          </a:p>
          <a:p>
            <a:pPr algn="ctr" defTabSz="952367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4248000" y="180000"/>
            <a:ext cx="2988733" cy="1445966"/>
          </a:xfrm>
          <a:prstGeom prst="rect">
            <a:avLst/>
          </a:prstGeom>
        </p:spPr>
        <p:txBody>
          <a:bodyPr wrap="square" lIns="106129" tIns="53051" rIns="106129" bIns="53051">
            <a:spAutoFit/>
          </a:bodyPr>
          <a:lstStyle/>
          <a:p>
            <a:pPr algn="ctr" defTabSz="952367"/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Flâner est une science, </a:t>
            </a:r>
          </a:p>
          <a:p>
            <a:pPr algn="ctr" defTabSz="952367"/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c'est la gastronomie de l'œil...</a:t>
            </a:r>
            <a:endParaRPr lang="fr-FR" sz="29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72000" y="2556000"/>
            <a:ext cx="3902985" cy="2246763"/>
          </a:xfrm>
          <a:prstGeom prst="rect">
            <a:avLst/>
          </a:prstGeom>
        </p:spPr>
        <p:txBody>
          <a:bodyPr wrap="none" lIns="91437" tIns="45717" rIns="91437" bIns="45717">
            <a:spAutoFit/>
          </a:bodyPr>
          <a:lstStyle/>
          <a:p>
            <a:pPr algn="ctr" defTabSz="947575"/>
            <a:r>
              <a:rPr lang="fr-FR" sz="5200" dirty="0">
                <a:ln w="50800">
                  <a:solidFill>
                    <a:schemeClr val="tx2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Première  </a:t>
            </a:r>
          </a:p>
          <a:p>
            <a:pPr algn="ctr" defTabSz="947575"/>
            <a:r>
              <a:rPr lang="fr-FR" sz="5200" dirty="0" smtClean="0">
                <a:ln w="50800">
                  <a:solidFill>
                    <a:schemeClr val="tx2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Neige</a:t>
            </a:r>
          </a:p>
          <a:p>
            <a:pPr algn="ctr" defTabSz="947575"/>
            <a:r>
              <a:rPr lang="fr-FR" sz="3200" dirty="0" smtClean="0">
                <a:ln w="50800"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2024</a:t>
            </a:r>
            <a:endParaRPr lang="fr-FR" sz="1000" dirty="0">
              <a:ln w="50800">
                <a:solidFill>
                  <a:schemeClr val="tx2">
                    <a:lumMod val="50000"/>
                  </a:schemeClr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416727" y="1152000"/>
            <a:ext cx="1047075" cy="892546"/>
          </a:xfrm>
          <a:prstGeom prst="rect">
            <a:avLst/>
          </a:prstGeom>
        </p:spPr>
        <p:txBody>
          <a:bodyPr wrap="none" lIns="91437" tIns="45717" rIns="91437" bIns="45717">
            <a:spAutoFit/>
          </a:bodyPr>
          <a:lstStyle/>
          <a:p>
            <a:pPr defTabSz="947575"/>
            <a:r>
              <a:rPr lang="fr-FR" sz="5200" dirty="0">
                <a:ln w="19050">
                  <a:solidFill>
                    <a:prstClr val="white"/>
                  </a:solidFill>
                </a:ln>
                <a:solidFill>
                  <a:srgbClr val="00B0F0"/>
                </a:solidFill>
                <a:latin typeface="Broadway" pitchFamily="82" charset="0"/>
              </a:rPr>
              <a:t>25</a:t>
            </a:r>
            <a:endParaRPr lang="fr-FR" dirty="0">
              <a:ln w="19050">
                <a:solidFill>
                  <a:prstClr val="white"/>
                </a:solidFill>
              </a:ln>
              <a:solidFill>
                <a:srgbClr val="00B0F0"/>
              </a:solidFill>
            </a:endParaRPr>
          </a:p>
        </p:txBody>
      </p:sp>
      <p:pic>
        <p:nvPicPr>
          <p:cNvPr id="11" name="Harpe 05 relaxante et neige en hiver, flocons, sapins, montagne, musique zen, nature, paysage, fenêtre.wav">
            <a:hlinkClick r:id="" action="ppaction://media"/>
          </p:cNvPr>
          <p:cNvPicPr>
            <a:picLocks noRot="1" noChangeAspect="1"/>
          </p:cNvPicPr>
          <p:nvPr>
            <a:wavAudioFile r:embed="rId1" name="Harpe 05 relaxante et neige en hiver, flocons, sapins, montagne, musique zen, nature, paysage, fenêtre.wav"/>
          </p:nvPr>
        </p:nvPicPr>
        <p:blipFill>
          <a:blip r:embed="rId5" cstate="print"/>
          <a:stretch>
            <a:fillRect/>
          </a:stretch>
        </p:blipFill>
        <p:spPr>
          <a:xfrm>
            <a:off x="4896445" y="302453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5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00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90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  <p:bldP spid="4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00_sc_whatsapp-image-2024-11-21-at-15-58-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00_sc_whatsapp-image-2024-11-21-at-16-50-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200x680_sc_thannrecad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967110_9295478690476374_8693561644825998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7426001_879858627601712_61341276278180666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291275_879858570935051_19903115895665569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9711"/>
            <a:ext cx="8640763" cy="4861616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29208_914372077456137_4251027191354099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33991_1107137557673033_46634862582240507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98679_1107137947672994_2000873394786156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99213_1107137647673024_38932701169976975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99327_1107137781006344_78662419543375599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99337_914371250789553_68002288702932986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99748_914371464122865_2425394219065501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99797_1107137684339687_62905184970328500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99806_914371777456167_46597791698790308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99812_879858654268376_50618728358479169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9711"/>
            <a:ext cx="8640763" cy="4861616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422484_879858550935053_63433845311533780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720"/>
            <a:ext cx="8640763" cy="539959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425511_1107137817673007_79943805577059187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441662_879858547601720_1397020563011029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451179_1107137417673047_26704892137972082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481951_914371554122856_4647602754298598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492778_1107137914339664_33171149125573636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493283_3902202133360520_39694498756493220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23342_914371697456175_32697031682405285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04360_914371854122826_28079411022046640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3429" y="0"/>
            <a:ext cx="779390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09725_3902202253360508_41368592835874791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6000" y="0"/>
            <a:ext cx="3840692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7856409_10235271922879369_375150671504389227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08000" y="0"/>
            <a:ext cx="32405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09754_879858554268386_87595455528098393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9711"/>
            <a:ext cx="8640763" cy="4861616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10169_1107137617673027_77417979709893046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23690_914372164122795_14967672767080750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24904_28739159192349821_39954359263980258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5398"/>
            <a:ext cx="8640763" cy="3890241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28454_28739158542349886_33571165454315395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5398"/>
            <a:ext cx="8640763" cy="3890241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32979_914372137456131_60846663903015401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33244_1107137964339659_90109955894987381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48002_3902202340027166_73311524519052876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48623_3902202056693861_48401214985205550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74056_914372047456140_84012973406553039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3440" y="0"/>
            <a:ext cx="7673883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74212_1107137587673030_58220676261455587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74218_914372014122810_31460042458303381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98996_1107137391006383_14950922221514904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33432_1107481087638680_49917827016787613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67902103_10233133257090682_9456530974168579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 descr="467714069_10233133317852201_156900832472848791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89250_9184352028243139_48375934513752240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89" y="0"/>
            <a:ext cx="3240584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7753501_1709960609854393_678482385372795412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35258" y="0"/>
            <a:ext cx="2805505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467840668_1709960653187722_7866789936403050412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805505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98528_914371097456235_728375483143100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00242_914371740789504_48131246525659478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12449_3902202190027181_45074567513969611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12760_1107137854339670_13387105448545530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12869_914371910789487_88177820102545967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21979_28739159779016429_90328238999454587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2000"/>
            <a:ext cx="8640763" cy="389024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6774262_879858690935039_319659185926620963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140000"/>
            <a:ext cx="8640763" cy="132837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22782_1107137734339682_47861136091391963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33879_914371957456149_86601322064851433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38865_1348028113272655_709575924636154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467648477_10233133325212385_878643075066209832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58369_598751686146797_33416051385606175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04982" y="0"/>
            <a:ext cx="4335781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8016938_122167425134052252_463656313295442581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6405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58859_10233133317772199_47391960910838574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64252_1107137884339667_79436644171740729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81781_598751629480136_38946954692018247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692" y="0"/>
            <a:ext cx="76513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10901_28739157975683276_31909247981389838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5398"/>
            <a:ext cx="8640763" cy="3890241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75127_10233133330532518_72677049978176011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946755_2334759656871377_36915629889647137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2210" y="0"/>
            <a:ext cx="7456343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971764_598751899480109_27482310446758146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04982" y="0"/>
            <a:ext cx="4335781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7972253_598751839480115_122479140052505091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35781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980304_598751712813461_63029012839630492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35781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8010930_598751792813453_605804135862498912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04982" y="0"/>
            <a:ext cx="4335781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49906_1107481220972000_22718198569487648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11632_914371640789514_62886683669671649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520181" y="2160439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25" y="4968751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2286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1813747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Harpe  relaxante et  neige  en  hiver</a:t>
            </a:r>
          </a:p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Frantz 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Amathy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76565" y="4896743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312269" y="5256783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22.11.2024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981" y="20884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4086568" y="3411622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60141" y="864295"/>
            <a:ext cx="757842" cy="673006"/>
          </a:xfrm>
          <a:prstGeom prst="rect">
            <a:avLst/>
          </a:prstGeom>
        </p:spPr>
      </p:pic>
      <p:pic>
        <p:nvPicPr>
          <p:cNvPr id="17" name="Image 16" descr="unnamed (17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80000">
            <a:off x="6408613" y="2664495"/>
            <a:ext cx="1729690" cy="216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</TotalTime>
  <Words>45</Words>
  <Application>Microsoft Office PowerPoint</Application>
  <PresentationFormat>Personnalisé</PresentationFormat>
  <Paragraphs>16</Paragraphs>
  <Slides>63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63</vt:i4>
      </vt:variant>
    </vt:vector>
  </HeadingPairs>
  <TitlesOfParts>
    <vt:vector size="66" baseType="lpstr">
      <vt:lpstr>Thème Office</vt:lpstr>
      <vt:lpstr>26_Thème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44</cp:revision>
  <dcterms:created xsi:type="dcterms:W3CDTF">2024-11-21T23:28:17Z</dcterms:created>
  <dcterms:modified xsi:type="dcterms:W3CDTF">2024-11-24T13:01:58Z</dcterms:modified>
</cp:coreProperties>
</file>