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6"/>
  </p:notesMasterIdLst>
  <p:sldIdLst>
    <p:sldId id="258" r:id="rId2"/>
    <p:sldId id="326" r:id="rId3"/>
    <p:sldId id="263" r:id="rId4"/>
    <p:sldId id="279" r:id="rId5"/>
    <p:sldId id="306" r:id="rId6"/>
    <p:sldId id="286" r:id="rId7"/>
    <p:sldId id="290" r:id="rId8"/>
    <p:sldId id="307" r:id="rId9"/>
    <p:sldId id="304" r:id="rId10"/>
    <p:sldId id="289" r:id="rId11"/>
    <p:sldId id="308" r:id="rId12"/>
    <p:sldId id="310" r:id="rId13"/>
    <p:sldId id="311" r:id="rId14"/>
    <p:sldId id="312" r:id="rId15"/>
    <p:sldId id="313" r:id="rId16"/>
    <p:sldId id="314" r:id="rId17"/>
    <p:sldId id="316" r:id="rId18"/>
    <p:sldId id="317" r:id="rId19"/>
    <p:sldId id="318" r:id="rId20"/>
    <p:sldId id="320" r:id="rId21"/>
    <p:sldId id="321" r:id="rId22"/>
    <p:sldId id="322" r:id="rId23"/>
    <p:sldId id="324" r:id="rId24"/>
    <p:sldId id="325" r:id="rId25"/>
  </p:sldIdLst>
  <p:sldSz cx="6119813" cy="3444875"/>
  <p:notesSz cx="6858000" cy="9144000"/>
  <p:embeddedFontLst>
    <p:embeddedFont>
      <p:font typeface="Algerian" panose="04020705040A02060702" pitchFamily="82" charset="0"/>
      <p:regular r:id="rId27"/>
    </p:embeddedFont>
    <p:embeddedFont>
      <p:font typeface="Andy" panose="020B0604020202020204" charset="0"/>
      <p:bold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2942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58850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88276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17701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1471270" algn="l" defTabSz="58850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1765524" algn="l" defTabSz="58850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2059777" algn="l" defTabSz="58850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2354031" algn="l" defTabSz="58850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E5lXjvXj9Cx826m/H/kitA==" hashData="iKe/LHmWf0PMVgsZo58XYCiyrWeNmM7dNlNpukls0e4K1DveRVLpmd0lnnY9nBjxKNmn3WBg9vf098w9l4jGZg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63" autoAdjust="0"/>
    <p:restoredTop sz="94660"/>
  </p:normalViewPr>
  <p:slideViewPr>
    <p:cSldViewPr>
      <p:cViewPr>
        <p:scale>
          <a:sx n="98" d="100"/>
          <a:sy n="98" d="100"/>
        </p:scale>
        <p:origin x="948" y="487"/>
      </p:cViewPr>
      <p:guideLst>
        <p:guide orient="horz" pos="1085"/>
        <p:guide pos="192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84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92777454-54FB-489F-BD86-4C2C3CF43A2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05CF120-6C80-4E31-8841-D543A0820B8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41EEF32E-E2A5-4C8F-B06D-68E46D3817FF}" type="datetimeFigureOut">
              <a:rPr lang="fr-FR"/>
              <a:pPr>
                <a:defRPr/>
              </a:pPr>
              <a:t>29/08/2024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E3240E04-5F6A-42BD-A9E8-C4F765924DF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4175" y="685800"/>
            <a:ext cx="6089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44BF39FC-A2F5-4ABA-80F7-19067F3F22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Modifiez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B19C4C4-7706-4364-97CB-CC12E75D14F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A12564A-D060-4910-B969-F883F054F0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352CDBC-D773-4485-A2E9-817217FEFD6F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1pPr>
    <a:lvl2pPr marL="294254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2pPr>
    <a:lvl3pPr marL="588508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3pPr>
    <a:lvl4pPr marL="882762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4pPr>
    <a:lvl5pPr marL="1177016" algn="l" rtl="0" eaLnBrk="0" fontAlgn="base" hangingPunct="0">
      <a:spcBef>
        <a:spcPct val="30000"/>
      </a:spcBef>
      <a:spcAft>
        <a:spcPct val="0"/>
      </a:spcAft>
      <a:defRPr sz="772" kern="1200">
        <a:solidFill>
          <a:schemeClr val="tx1"/>
        </a:solidFill>
        <a:latin typeface="+mn-lt"/>
        <a:ea typeface="+mn-ea"/>
        <a:cs typeface="+mn-cs"/>
      </a:defRPr>
    </a:lvl5pPr>
    <a:lvl6pPr marL="1471270" algn="l" defTabSz="588508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6pPr>
    <a:lvl7pPr marL="1765524" algn="l" defTabSz="588508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7pPr>
    <a:lvl8pPr marL="2059777" algn="l" defTabSz="588508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8pPr>
    <a:lvl9pPr marL="2354031" algn="l" defTabSz="588508" rtl="0" eaLnBrk="1" latinLnBrk="0" hangingPunct="1">
      <a:defRPr sz="77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52CDBC-D773-4485-A2E9-817217FEFD6F}" type="slidenum">
              <a:rPr lang="fr-FR" altLang="fr-FR" smtClean="0"/>
              <a:pPr/>
              <a:t>2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40479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>
            <a:extLst>
              <a:ext uri="{FF2B5EF4-FFF2-40B4-BE49-F238E27FC236}">
                <a16:creationId xmlns:a16="http://schemas.microsoft.com/office/drawing/2014/main" id="{A75128DA-D2BE-4734-8496-FC476DB64FC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4175" y="685800"/>
            <a:ext cx="60896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Espace réservé des commentaires 2">
            <a:extLst>
              <a:ext uri="{FF2B5EF4-FFF2-40B4-BE49-F238E27FC236}">
                <a16:creationId xmlns:a16="http://schemas.microsoft.com/office/drawing/2014/main" id="{AEEF19DA-5AB8-4357-BDAA-C9F7AD15A28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/>
          </a:p>
        </p:txBody>
      </p:sp>
      <p:sp>
        <p:nvSpPr>
          <p:cNvPr id="36868" name="Espace réservé du numéro de diapositive 3">
            <a:extLst>
              <a:ext uri="{FF2B5EF4-FFF2-40B4-BE49-F238E27FC236}">
                <a16:creationId xmlns:a16="http://schemas.microsoft.com/office/drawing/2014/main" id="{516936EE-7BE2-48BC-BD1E-5D026CA743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3629651-721C-46F2-AE24-AD5D708C3C4E}" type="slidenum">
              <a:rPr lang="fr-FR" altLang="fr-FR"/>
              <a:pPr eaLnBrk="1" hangingPunct="1"/>
              <a:t>3</a:t>
            </a:fld>
            <a:endParaRPr lang="fr-FR" alt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e l'image des diapositives 1">
            <a:extLst>
              <a:ext uri="{FF2B5EF4-FFF2-40B4-BE49-F238E27FC236}">
                <a16:creationId xmlns:a16="http://schemas.microsoft.com/office/drawing/2014/main" id="{8A3EE77C-0E90-4185-91BE-3CDF0227C9E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4175" y="685800"/>
            <a:ext cx="60896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Espace réservé des commentaires 2">
            <a:extLst>
              <a:ext uri="{FF2B5EF4-FFF2-40B4-BE49-F238E27FC236}">
                <a16:creationId xmlns:a16="http://schemas.microsoft.com/office/drawing/2014/main" id="{ECFAF7F5-0444-4C5A-969E-13A4EB3B52C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altLang="fr-FR"/>
          </a:p>
        </p:txBody>
      </p:sp>
      <p:sp>
        <p:nvSpPr>
          <p:cNvPr id="37892" name="Espace réservé du numéro de diapositive 3">
            <a:extLst>
              <a:ext uri="{FF2B5EF4-FFF2-40B4-BE49-F238E27FC236}">
                <a16:creationId xmlns:a16="http://schemas.microsoft.com/office/drawing/2014/main" id="{243C3445-84DF-4C56-A5C8-9C2498F428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FFBD24E-2CE2-4386-A770-6E73DE84C901}" type="slidenum">
              <a:rPr lang="fr-FR" altLang="fr-FR"/>
              <a:pPr eaLnBrk="1" hangingPunct="1"/>
              <a:t>10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/>
            </a:lvl1pPr>
            <a:lvl2pPr marL="275600" indent="0" algn="ctr">
              <a:buNone/>
              <a:defRPr/>
            </a:lvl2pPr>
            <a:lvl3pPr marL="551200" indent="0" algn="ctr">
              <a:buNone/>
              <a:defRPr/>
            </a:lvl3pPr>
            <a:lvl4pPr marL="826800" indent="0" algn="ctr">
              <a:buNone/>
              <a:defRPr/>
            </a:lvl4pPr>
            <a:lvl5pPr marL="1102401" indent="0" algn="ctr">
              <a:buNone/>
              <a:defRPr/>
            </a:lvl5pPr>
            <a:lvl6pPr marL="1378001" indent="0" algn="ctr">
              <a:buNone/>
              <a:defRPr/>
            </a:lvl6pPr>
            <a:lvl7pPr marL="1653601" indent="0" algn="ctr">
              <a:buNone/>
              <a:defRPr/>
            </a:lvl7pPr>
            <a:lvl8pPr marL="1929201" indent="0" algn="ctr">
              <a:buNone/>
              <a:defRPr/>
            </a:lvl8pPr>
            <a:lvl9pPr marL="2204801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FCC0FC1-94A6-4E43-8A9B-7234DFEB7A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5DFEC07-3EB9-4637-87B2-A2B4FFEA82E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D9BC0A0-9E14-4480-987D-A8E8D1B1C1C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E75EA1-4715-4E94-8CD0-17133718A015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854002644"/>
      </p:ext>
    </p:extLst>
  </p:cSld>
  <p:clrMapOvr>
    <a:masterClrMapping/>
  </p:clrMapOvr>
  <p:transition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E8AA1BE-B0BD-4785-8CBA-9EF4490C729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1BA30A5-49B4-49A1-AF10-CF10A5ABA6C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D17B61A-A564-4398-8ECF-C252EA5B35C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210877-25EF-4A19-A72F-FED4AD28E1F5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481904864"/>
      </p:ext>
    </p:extLst>
  </p:cSld>
  <p:clrMapOvr>
    <a:masterClrMapping/>
  </p:clrMapOvr>
  <p:transition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1"/>
          </a:xfrm>
        </p:spPr>
        <p:txBody>
          <a:bodyPr anchor="t"/>
          <a:lstStyle>
            <a:lvl1pPr algn="l">
              <a:defRPr sz="2411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3423" y="1460085"/>
            <a:ext cx="5201841" cy="753566"/>
          </a:xfrm>
        </p:spPr>
        <p:txBody>
          <a:bodyPr anchor="b"/>
          <a:lstStyle>
            <a:lvl1pPr marL="0" indent="0">
              <a:buNone/>
              <a:defRPr sz="1206"/>
            </a:lvl1pPr>
            <a:lvl2pPr marL="275600" indent="0">
              <a:buNone/>
              <a:defRPr sz="1085"/>
            </a:lvl2pPr>
            <a:lvl3pPr marL="551200" indent="0">
              <a:buNone/>
              <a:defRPr sz="964"/>
            </a:lvl3pPr>
            <a:lvl4pPr marL="826800" indent="0">
              <a:buNone/>
              <a:defRPr sz="844"/>
            </a:lvl4pPr>
            <a:lvl5pPr marL="1102401" indent="0">
              <a:buNone/>
              <a:defRPr sz="844"/>
            </a:lvl5pPr>
            <a:lvl6pPr marL="1378001" indent="0">
              <a:buNone/>
              <a:defRPr sz="844"/>
            </a:lvl6pPr>
            <a:lvl7pPr marL="1653601" indent="0">
              <a:buNone/>
              <a:defRPr sz="844"/>
            </a:lvl7pPr>
            <a:lvl8pPr marL="1929201" indent="0">
              <a:buNone/>
              <a:defRPr sz="844"/>
            </a:lvl8pPr>
            <a:lvl9pPr marL="2204801" indent="0">
              <a:buNone/>
              <a:defRPr sz="844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B1BFB7B-64AD-4FA3-B835-05175A87386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3C26060-71F0-4BB0-866F-0CFCBF03548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4FBAE58-07EA-4A2C-BDB0-F7AC1EC2355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2E9D7A-4508-442B-9D91-F7065D84F28B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374303587"/>
      </p:ext>
    </p:extLst>
  </p:cSld>
  <p:clrMapOvr>
    <a:masterClrMapping/>
  </p:clrMapOvr>
  <p:transition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5991" y="803804"/>
            <a:ext cx="2702917" cy="2273458"/>
          </a:xfrm>
        </p:spPr>
        <p:txBody>
          <a:bodyPr/>
          <a:lstStyle>
            <a:lvl1pPr>
              <a:defRPr sz="1688"/>
            </a:lvl1pPr>
            <a:lvl2pPr>
              <a:defRPr sz="1447"/>
            </a:lvl2pPr>
            <a:lvl3pPr>
              <a:defRPr sz="120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10905" y="803804"/>
            <a:ext cx="2702917" cy="2273458"/>
          </a:xfrm>
        </p:spPr>
        <p:txBody>
          <a:bodyPr/>
          <a:lstStyle>
            <a:lvl1pPr>
              <a:defRPr sz="1688"/>
            </a:lvl1pPr>
            <a:lvl2pPr>
              <a:defRPr sz="1447"/>
            </a:lvl2pPr>
            <a:lvl3pPr>
              <a:defRPr sz="120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7DD541-1927-441E-A88E-01EBAEA41D0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AC79E06-49E3-4C82-BDEE-0202BD017A5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7350AF8-FE83-417C-97BF-B9953381B9C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4A808E-4552-4671-BC7C-98262C390AC8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637720790"/>
      </p:ext>
    </p:extLst>
  </p:cSld>
  <p:clrMapOvr>
    <a:masterClrMapping/>
  </p:clrMapOvr>
  <p:transition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447" b="1"/>
            </a:lvl1pPr>
            <a:lvl2pPr marL="275600" indent="0">
              <a:buNone/>
              <a:defRPr sz="1206" b="1"/>
            </a:lvl2pPr>
            <a:lvl3pPr marL="551200" indent="0">
              <a:buNone/>
              <a:defRPr sz="1085" b="1"/>
            </a:lvl3pPr>
            <a:lvl4pPr marL="826800" indent="0">
              <a:buNone/>
              <a:defRPr sz="964" b="1"/>
            </a:lvl4pPr>
            <a:lvl5pPr marL="1102401" indent="0">
              <a:buNone/>
              <a:defRPr sz="964" b="1"/>
            </a:lvl5pPr>
            <a:lvl6pPr marL="1378001" indent="0">
              <a:buNone/>
              <a:defRPr sz="964" b="1"/>
            </a:lvl6pPr>
            <a:lvl7pPr marL="1653601" indent="0">
              <a:buNone/>
              <a:defRPr sz="964" b="1"/>
            </a:lvl7pPr>
            <a:lvl8pPr marL="1929201" indent="0">
              <a:buNone/>
              <a:defRPr sz="964" b="1"/>
            </a:lvl8pPr>
            <a:lvl9pPr marL="2204801" indent="0">
              <a:buNone/>
              <a:defRPr sz="9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1"/>
          </a:xfrm>
        </p:spPr>
        <p:txBody>
          <a:bodyPr/>
          <a:lstStyle>
            <a:lvl1pPr>
              <a:defRPr sz="1447"/>
            </a:lvl1pPr>
            <a:lvl2pPr>
              <a:defRPr sz="1206"/>
            </a:lvl2pPr>
            <a:lvl3pPr>
              <a:defRPr sz="1085"/>
            </a:lvl3pPr>
            <a:lvl4pPr>
              <a:defRPr sz="964"/>
            </a:lvl4pPr>
            <a:lvl5pPr>
              <a:defRPr sz="964"/>
            </a:lvl5pPr>
            <a:lvl6pPr>
              <a:defRPr sz="964"/>
            </a:lvl6pPr>
            <a:lvl7pPr>
              <a:defRPr sz="964"/>
            </a:lvl7pPr>
            <a:lvl8pPr>
              <a:defRPr sz="964"/>
            </a:lvl8pPr>
            <a:lvl9pPr>
              <a:defRPr sz="96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08781" y="771110"/>
            <a:ext cx="2705042" cy="321362"/>
          </a:xfrm>
        </p:spPr>
        <p:txBody>
          <a:bodyPr anchor="b"/>
          <a:lstStyle>
            <a:lvl1pPr marL="0" indent="0">
              <a:buNone/>
              <a:defRPr sz="1447" b="1"/>
            </a:lvl1pPr>
            <a:lvl2pPr marL="275600" indent="0">
              <a:buNone/>
              <a:defRPr sz="1206" b="1"/>
            </a:lvl2pPr>
            <a:lvl3pPr marL="551200" indent="0">
              <a:buNone/>
              <a:defRPr sz="1085" b="1"/>
            </a:lvl3pPr>
            <a:lvl4pPr marL="826800" indent="0">
              <a:buNone/>
              <a:defRPr sz="964" b="1"/>
            </a:lvl4pPr>
            <a:lvl5pPr marL="1102401" indent="0">
              <a:buNone/>
              <a:defRPr sz="964" b="1"/>
            </a:lvl5pPr>
            <a:lvl6pPr marL="1378001" indent="0">
              <a:buNone/>
              <a:defRPr sz="964" b="1"/>
            </a:lvl6pPr>
            <a:lvl7pPr marL="1653601" indent="0">
              <a:buNone/>
              <a:defRPr sz="964" b="1"/>
            </a:lvl7pPr>
            <a:lvl8pPr marL="1929201" indent="0">
              <a:buNone/>
              <a:defRPr sz="964" b="1"/>
            </a:lvl8pPr>
            <a:lvl9pPr marL="2204801" indent="0">
              <a:buNone/>
              <a:defRPr sz="9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108781" y="1092472"/>
            <a:ext cx="2705042" cy="1984791"/>
          </a:xfrm>
        </p:spPr>
        <p:txBody>
          <a:bodyPr/>
          <a:lstStyle>
            <a:lvl1pPr>
              <a:defRPr sz="1447"/>
            </a:lvl1pPr>
            <a:lvl2pPr>
              <a:defRPr sz="1206"/>
            </a:lvl2pPr>
            <a:lvl3pPr>
              <a:defRPr sz="1085"/>
            </a:lvl3pPr>
            <a:lvl4pPr>
              <a:defRPr sz="964"/>
            </a:lvl4pPr>
            <a:lvl5pPr>
              <a:defRPr sz="964"/>
            </a:lvl5pPr>
            <a:lvl6pPr>
              <a:defRPr sz="964"/>
            </a:lvl6pPr>
            <a:lvl7pPr>
              <a:defRPr sz="964"/>
            </a:lvl7pPr>
            <a:lvl8pPr>
              <a:defRPr sz="964"/>
            </a:lvl8pPr>
            <a:lvl9pPr>
              <a:defRPr sz="96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76CF2263-4C8B-46A8-A4B3-E235000F270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724BBBF6-A9B6-4ACD-9125-19B93E5DAB4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4021D12-360A-46CE-8FAF-1DE9022A5F8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C20749-21DD-4CE5-AE1F-9FDFB0D1B07A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421196496"/>
      </p:ext>
    </p:extLst>
  </p:cSld>
  <p:clrMapOvr>
    <a:masterClrMapping/>
  </p:clrMapOvr>
  <p:transition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82CAC74-C067-460F-A2B0-C394D548687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2C2B5E3-9599-4DDB-8E71-70928A7BA3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416676B-8664-4441-86C7-8F2AE095A44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534763-AB7C-42D3-89B1-0C0718F893A7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128708142"/>
      </p:ext>
    </p:extLst>
  </p:cSld>
  <p:clrMapOvr>
    <a:masterClrMapping/>
  </p:clrMapOvr>
  <p:transition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A9044099-BD5C-4605-9EAA-C17D4960529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A38A026-0D11-40EE-BD24-61F807B59A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48195B1-6EA8-40A8-9D90-20BD4B8DC32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DA3E68-EC71-4BC5-B4D6-FEF1DDDAEE62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214113986"/>
      </p:ext>
    </p:extLst>
  </p:cSld>
  <p:clrMapOvr>
    <a:masterClrMapping/>
  </p:clrMapOvr>
  <p:transition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992" y="137158"/>
            <a:ext cx="2013376" cy="583715"/>
          </a:xfrm>
        </p:spPr>
        <p:txBody>
          <a:bodyPr anchor="b"/>
          <a:lstStyle>
            <a:lvl1pPr algn="l">
              <a:defRPr sz="1206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92677" y="137157"/>
            <a:ext cx="3421145" cy="2940105"/>
          </a:xfrm>
        </p:spPr>
        <p:txBody>
          <a:bodyPr/>
          <a:lstStyle>
            <a:lvl1pPr>
              <a:defRPr sz="1929"/>
            </a:lvl1pPr>
            <a:lvl2pPr>
              <a:defRPr sz="1688"/>
            </a:lvl2pPr>
            <a:lvl3pPr>
              <a:defRPr sz="1447"/>
            </a:lvl3pPr>
            <a:lvl4pPr>
              <a:defRPr sz="1206"/>
            </a:lvl4pPr>
            <a:lvl5pPr>
              <a:defRPr sz="1206"/>
            </a:lvl5pPr>
            <a:lvl6pPr>
              <a:defRPr sz="1206"/>
            </a:lvl6pPr>
            <a:lvl7pPr>
              <a:defRPr sz="1206"/>
            </a:lvl7pPr>
            <a:lvl8pPr>
              <a:defRPr sz="1206"/>
            </a:lvl8pPr>
            <a:lvl9pPr>
              <a:defRPr sz="120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5992" y="720873"/>
            <a:ext cx="2013376" cy="2356390"/>
          </a:xfrm>
        </p:spPr>
        <p:txBody>
          <a:bodyPr/>
          <a:lstStyle>
            <a:lvl1pPr marL="0" indent="0">
              <a:buNone/>
              <a:defRPr sz="844"/>
            </a:lvl1pPr>
            <a:lvl2pPr marL="275600" indent="0">
              <a:buNone/>
              <a:defRPr sz="723"/>
            </a:lvl2pPr>
            <a:lvl3pPr marL="551200" indent="0">
              <a:buNone/>
              <a:defRPr sz="603"/>
            </a:lvl3pPr>
            <a:lvl4pPr marL="826800" indent="0">
              <a:buNone/>
              <a:defRPr sz="543"/>
            </a:lvl4pPr>
            <a:lvl5pPr marL="1102401" indent="0">
              <a:buNone/>
              <a:defRPr sz="543"/>
            </a:lvl5pPr>
            <a:lvl6pPr marL="1378001" indent="0">
              <a:buNone/>
              <a:defRPr sz="543"/>
            </a:lvl6pPr>
            <a:lvl7pPr marL="1653601" indent="0">
              <a:buNone/>
              <a:defRPr sz="543"/>
            </a:lvl7pPr>
            <a:lvl8pPr marL="1929201" indent="0">
              <a:buNone/>
              <a:defRPr sz="543"/>
            </a:lvl8pPr>
            <a:lvl9pPr marL="2204801" indent="0">
              <a:buNone/>
              <a:defRPr sz="54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C1D269-5859-48DD-8D96-F765CB9A166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7B05BA-5DD9-4403-B462-E69811FE0FF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0D6251C-E950-4557-9BEA-4A34A2DE2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C4946D-EBF6-4948-A701-980F6FA75390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811750217"/>
      </p:ext>
    </p:extLst>
  </p:cSld>
  <p:clrMapOvr>
    <a:masterClrMapping/>
  </p:clrMapOvr>
  <p:transition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9526" y="2411413"/>
            <a:ext cx="3671888" cy="284681"/>
          </a:xfrm>
        </p:spPr>
        <p:txBody>
          <a:bodyPr anchor="b"/>
          <a:lstStyle>
            <a:lvl1pPr algn="l">
              <a:defRPr sz="1206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/>
          <a:lstStyle>
            <a:lvl1pPr marL="0" indent="0">
              <a:buNone/>
              <a:defRPr sz="1929"/>
            </a:lvl1pPr>
            <a:lvl2pPr marL="275600" indent="0">
              <a:buNone/>
              <a:defRPr sz="1688"/>
            </a:lvl2pPr>
            <a:lvl3pPr marL="551200" indent="0">
              <a:buNone/>
              <a:defRPr sz="1447"/>
            </a:lvl3pPr>
            <a:lvl4pPr marL="826800" indent="0">
              <a:buNone/>
              <a:defRPr sz="1206"/>
            </a:lvl4pPr>
            <a:lvl5pPr marL="1102401" indent="0">
              <a:buNone/>
              <a:defRPr sz="1206"/>
            </a:lvl5pPr>
            <a:lvl6pPr marL="1378001" indent="0">
              <a:buNone/>
              <a:defRPr sz="1206"/>
            </a:lvl6pPr>
            <a:lvl7pPr marL="1653601" indent="0">
              <a:buNone/>
              <a:defRPr sz="1206"/>
            </a:lvl7pPr>
            <a:lvl8pPr marL="1929201" indent="0">
              <a:buNone/>
              <a:defRPr sz="1206"/>
            </a:lvl8pPr>
            <a:lvl9pPr marL="2204801" indent="0">
              <a:buNone/>
              <a:defRPr sz="1206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844"/>
            </a:lvl1pPr>
            <a:lvl2pPr marL="275600" indent="0">
              <a:buNone/>
              <a:defRPr sz="723"/>
            </a:lvl2pPr>
            <a:lvl3pPr marL="551200" indent="0">
              <a:buNone/>
              <a:defRPr sz="603"/>
            </a:lvl3pPr>
            <a:lvl4pPr marL="826800" indent="0">
              <a:buNone/>
              <a:defRPr sz="543"/>
            </a:lvl4pPr>
            <a:lvl5pPr marL="1102401" indent="0">
              <a:buNone/>
              <a:defRPr sz="543"/>
            </a:lvl5pPr>
            <a:lvl6pPr marL="1378001" indent="0">
              <a:buNone/>
              <a:defRPr sz="543"/>
            </a:lvl6pPr>
            <a:lvl7pPr marL="1653601" indent="0">
              <a:buNone/>
              <a:defRPr sz="543"/>
            </a:lvl7pPr>
            <a:lvl8pPr marL="1929201" indent="0">
              <a:buNone/>
              <a:defRPr sz="543"/>
            </a:lvl8pPr>
            <a:lvl9pPr marL="2204801" indent="0">
              <a:buNone/>
              <a:defRPr sz="54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6ED7EB-DD24-4A2C-AE69-F8A9E273B30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3856DFB-DD12-4218-B810-FF5687B4032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CB15B8D-7D26-40F1-987D-797BE53D3C9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0EBD14-374E-4D5C-8A40-398557B3EB40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135384690"/>
      </p:ext>
    </p:extLst>
  </p:cSld>
  <p:clrMapOvr>
    <a:masterClrMapping/>
  </p:clrMapOvr>
  <p:transition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356E632-2484-4A38-8C82-F6433D379CF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8F410A3-4027-4F8B-A708-BF68B7CC58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2BA7BD3-FB6E-4399-94E3-C9530F725D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24F66A-00D1-4FAE-B67B-188F4554B9FC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723174744"/>
      </p:ext>
    </p:extLst>
  </p:cSld>
  <p:clrMapOvr>
    <a:masterClrMapping/>
  </p:clrMapOvr>
  <p:transition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36864" y="137955"/>
            <a:ext cx="1376958" cy="293930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5991" y="137955"/>
            <a:ext cx="4028877" cy="293930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0E315BF-67BA-46A8-8A2B-DEEA958E4D6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A094D06-9963-430E-B954-6966F3E1B1A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90D54D2-0285-4EE3-BD67-3084424DC6B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9CBAAB-85BC-4A95-B1BF-F37B058A4CD9}" type="slidenum">
              <a:rPr lang="en-US" altLang="fr-FR"/>
              <a:pPr/>
              <a:t>‹N°›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07058204"/>
      </p:ext>
    </p:extLst>
  </p:cSld>
  <p:clrMapOvr>
    <a:masterClrMapping/>
  </p:clrMapOvr>
  <p:transition advClick="0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8864D198-968B-467B-B6DE-0388B9DED0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95E4E3A-9746-4D56-B502-54180D2E4D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Click to edit Master text styles</a:t>
            </a:r>
          </a:p>
          <a:p>
            <a:pPr lvl="1"/>
            <a:r>
              <a:rPr lang="en-US" altLang="fr-FR"/>
              <a:t>Second level</a:t>
            </a:r>
          </a:p>
          <a:p>
            <a:pPr lvl="2"/>
            <a:r>
              <a:rPr lang="en-US" altLang="fr-FR"/>
              <a:t>Third level</a:t>
            </a:r>
          </a:p>
          <a:p>
            <a:pPr lvl="3"/>
            <a:r>
              <a:rPr lang="en-US" altLang="fr-FR"/>
              <a:t>Fourth level</a:t>
            </a:r>
          </a:p>
          <a:p>
            <a:pPr lvl="4"/>
            <a:r>
              <a:rPr lang="en-US" altLang="fr-FR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5E938220-12EA-4979-826A-174A34C118F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5991" y="3136751"/>
            <a:ext cx="1427956" cy="239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44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975A2040-D1A5-4953-A26F-B9188A23A5B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090936" y="3136751"/>
            <a:ext cx="1937941" cy="239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844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1E5F2E8-C1C1-4CEC-9756-8AE380172C8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385866" y="3136751"/>
            <a:ext cx="1427956" cy="239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844"/>
            </a:lvl1pPr>
          </a:lstStyle>
          <a:p>
            <a:fld id="{808783AE-A7CD-46EF-9129-386A362D22F8}" type="slidenum">
              <a:rPr lang="en-US" altLang="fr-FR"/>
              <a:pPr/>
              <a:t>‹N°›</a:t>
            </a:fld>
            <a:endParaRPr lang="en-US" alt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0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Arial" charset="0"/>
        </a:defRPr>
      </a:lvl5pPr>
      <a:lvl6pPr marL="275600" algn="ctr" rtl="0" fontAlgn="base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Arial" charset="0"/>
        </a:defRPr>
      </a:lvl6pPr>
      <a:lvl7pPr marL="551200" algn="ctr" rtl="0" fontAlgn="base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Arial" charset="0"/>
        </a:defRPr>
      </a:lvl7pPr>
      <a:lvl8pPr marL="826800" algn="ctr" rtl="0" fontAlgn="base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Arial" charset="0"/>
        </a:defRPr>
      </a:lvl8pPr>
      <a:lvl9pPr marL="1102401" algn="ctr" rtl="0" fontAlgn="base">
        <a:spcBef>
          <a:spcPct val="0"/>
        </a:spcBef>
        <a:spcAft>
          <a:spcPct val="0"/>
        </a:spcAft>
        <a:defRPr sz="2652">
          <a:solidFill>
            <a:schemeClr val="tx2"/>
          </a:solidFill>
          <a:latin typeface="Arial" charset="0"/>
        </a:defRPr>
      </a:lvl9pPr>
    </p:titleStyle>
    <p:bodyStyle>
      <a:lvl1pPr marL="206700" indent="-206700" algn="l" rtl="0" eaLnBrk="0" fontAlgn="base" hangingPunct="0">
        <a:spcBef>
          <a:spcPct val="20000"/>
        </a:spcBef>
        <a:spcAft>
          <a:spcPct val="0"/>
        </a:spcAft>
        <a:buChar char="•"/>
        <a:defRPr sz="1929">
          <a:solidFill>
            <a:schemeClr val="tx1"/>
          </a:solidFill>
          <a:latin typeface="+mn-lt"/>
          <a:ea typeface="+mn-ea"/>
          <a:cs typeface="+mn-cs"/>
        </a:defRPr>
      </a:lvl1pPr>
      <a:lvl2pPr marL="447850" indent="-172250" algn="l" rtl="0" eaLnBrk="0" fontAlgn="base" hangingPunct="0">
        <a:spcBef>
          <a:spcPct val="20000"/>
        </a:spcBef>
        <a:spcAft>
          <a:spcPct val="0"/>
        </a:spcAft>
        <a:buChar char="–"/>
        <a:defRPr sz="1688">
          <a:solidFill>
            <a:schemeClr val="tx1"/>
          </a:solidFill>
          <a:latin typeface="+mn-lt"/>
        </a:defRPr>
      </a:lvl2pPr>
      <a:lvl3pPr marL="689000" indent="-137800" algn="l" rtl="0" eaLnBrk="0" fontAlgn="base" hangingPunct="0">
        <a:spcBef>
          <a:spcPct val="20000"/>
        </a:spcBef>
        <a:spcAft>
          <a:spcPct val="0"/>
        </a:spcAft>
        <a:buChar char="•"/>
        <a:defRPr sz="1447">
          <a:solidFill>
            <a:schemeClr val="tx1"/>
          </a:solidFill>
          <a:latin typeface="+mn-lt"/>
        </a:defRPr>
      </a:lvl3pPr>
      <a:lvl4pPr marL="964601" indent="-137800" algn="l" rtl="0" eaLnBrk="0" fontAlgn="base" hangingPunct="0">
        <a:spcBef>
          <a:spcPct val="20000"/>
        </a:spcBef>
        <a:spcAft>
          <a:spcPct val="0"/>
        </a:spcAft>
        <a:buChar char="–"/>
        <a:defRPr sz="1206">
          <a:solidFill>
            <a:schemeClr val="tx1"/>
          </a:solidFill>
          <a:latin typeface="+mn-lt"/>
        </a:defRPr>
      </a:lvl4pPr>
      <a:lvl5pPr marL="1240201" indent="-137800" algn="l" rtl="0" eaLnBrk="0" fontAlgn="base" hangingPunct="0">
        <a:spcBef>
          <a:spcPct val="20000"/>
        </a:spcBef>
        <a:spcAft>
          <a:spcPct val="0"/>
        </a:spcAft>
        <a:buChar char="»"/>
        <a:defRPr sz="1206">
          <a:solidFill>
            <a:schemeClr val="tx1"/>
          </a:solidFill>
          <a:latin typeface="+mn-lt"/>
        </a:defRPr>
      </a:lvl5pPr>
      <a:lvl6pPr marL="1515801" indent="-137800" algn="l" rtl="0" fontAlgn="base">
        <a:spcBef>
          <a:spcPct val="20000"/>
        </a:spcBef>
        <a:spcAft>
          <a:spcPct val="0"/>
        </a:spcAft>
        <a:buChar char="»"/>
        <a:defRPr sz="1206">
          <a:solidFill>
            <a:schemeClr val="tx1"/>
          </a:solidFill>
          <a:latin typeface="+mn-lt"/>
        </a:defRPr>
      </a:lvl6pPr>
      <a:lvl7pPr marL="1791401" indent="-137800" algn="l" rtl="0" fontAlgn="base">
        <a:spcBef>
          <a:spcPct val="20000"/>
        </a:spcBef>
        <a:spcAft>
          <a:spcPct val="0"/>
        </a:spcAft>
        <a:buChar char="»"/>
        <a:defRPr sz="1206">
          <a:solidFill>
            <a:schemeClr val="tx1"/>
          </a:solidFill>
          <a:latin typeface="+mn-lt"/>
        </a:defRPr>
      </a:lvl7pPr>
      <a:lvl8pPr marL="2067001" indent="-137800" algn="l" rtl="0" fontAlgn="base">
        <a:spcBef>
          <a:spcPct val="20000"/>
        </a:spcBef>
        <a:spcAft>
          <a:spcPct val="0"/>
        </a:spcAft>
        <a:buChar char="»"/>
        <a:defRPr sz="1206">
          <a:solidFill>
            <a:schemeClr val="tx1"/>
          </a:solidFill>
          <a:latin typeface="+mn-lt"/>
        </a:defRPr>
      </a:lvl8pPr>
      <a:lvl9pPr marL="2342601" indent="-137800" algn="l" rtl="0" fontAlgn="base">
        <a:spcBef>
          <a:spcPct val="20000"/>
        </a:spcBef>
        <a:spcAft>
          <a:spcPct val="0"/>
        </a:spcAft>
        <a:buChar char="»"/>
        <a:defRPr sz="1206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1pPr>
      <a:lvl2pPr marL="27560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2pPr>
      <a:lvl3pPr marL="55120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3pPr>
      <a:lvl4pPr marL="82680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4pPr>
      <a:lvl5pPr marL="11024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5pPr>
      <a:lvl6pPr marL="13780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6pPr>
      <a:lvl7pPr marL="16536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7pPr>
      <a:lvl8pPr marL="19292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8pPr>
      <a:lvl9pPr marL="22048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gif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9">
            <a:extLst>
              <a:ext uri="{FF2B5EF4-FFF2-40B4-BE49-F238E27FC236}">
                <a16:creationId xmlns:a16="http://schemas.microsoft.com/office/drawing/2014/main" id="{ED2E3EB8-096B-415F-8751-9F07BD5FD1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>
            <a:extLst>
              <a:ext uri="{FF2B5EF4-FFF2-40B4-BE49-F238E27FC236}">
                <a16:creationId xmlns:a16="http://schemas.microsoft.com/office/drawing/2014/main" id="{5943D874-2A0A-4E09-B496-219138157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E2125E-1718-43B9-873D-D72412958ADD}"/>
              </a:ext>
            </a:extLst>
          </p:cNvPr>
          <p:cNvSpPr txBox="1"/>
          <p:nvPr/>
        </p:nvSpPr>
        <p:spPr>
          <a:xfrm>
            <a:off x="359998" y="180000"/>
            <a:ext cx="5400000" cy="2520000"/>
          </a:xfrm>
          <a:prstGeom prst="rect">
            <a:avLst/>
          </a:prstGeom>
          <a:noFill/>
        </p:spPr>
        <p:txBody>
          <a:bodyPr spcFirstLastPara="1">
            <a:prstTxWarp prst="textArchUp">
              <a:avLst/>
            </a:prstTxWarp>
            <a:spAutoFit/>
          </a:bodyPr>
          <a:lstStyle/>
          <a:p>
            <a:pPr algn="ctr">
              <a:defRPr/>
            </a:pPr>
            <a:r>
              <a:rPr lang="fr-FR" sz="2893" b="1" dirty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r="5400000" sy="-100000" algn="bl" rotWithShape="0"/>
                </a:effectLst>
                <a:latin typeface="Arial" charset="0"/>
                <a:cs typeface="+mn-cs"/>
              </a:rPr>
              <a:t>Prière indienne au Grand Esprit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3C98C36-DCF7-4A06-A2FA-E4C8ED2215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42000"/>
            <a:ext cx="1965366" cy="401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  <a:p>
            <a:pPr algn="ctr" eaLnBrk="1" hangingPunct="1"/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Musique : </a:t>
            </a:r>
            <a:r>
              <a:rPr lang="fr-FR" altLang="fr-FR" sz="964" dirty="0" err="1">
                <a:solidFill>
                  <a:srgbClr val="FFFF00"/>
                </a:solidFill>
                <a:latin typeface="Andy" panose="03080602030302030203" pitchFamily="66" charset="0"/>
              </a:rPr>
              <a:t>Sacred</a:t>
            </a: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 Spirit de </a:t>
            </a:r>
            <a:r>
              <a:rPr lang="fr-FR" altLang="fr-FR" sz="964" dirty="0" err="1">
                <a:solidFill>
                  <a:srgbClr val="FFFF00"/>
                </a:solidFill>
                <a:latin typeface="Andy" panose="03080602030302030203" pitchFamily="66" charset="0"/>
              </a:rPr>
              <a:t>Yeha</a:t>
            </a: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 Noha</a:t>
            </a:r>
          </a:p>
        </p:txBody>
      </p:sp>
    </p:spTree>
  </p:cSld>
  <p:clrMapOvr>
    <a:masterClrMapping/>
  </p:clrMapOvr>
  <p:transition advClick="0" advTm="14000">
    <p:sndAc>
      <p:stSnd>
        <p:snd r:embed="rId2" name="Sacred-Spirit.Yeha-Noha_Wishes-Of-Happiness-And-Prosperity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>
            <a:extLst>
              <a:ext uri="{FF2B5EF4-FFF2-40B4-BE49-F238E27FC236}">
                <a16:creationId xmlns:a16="http://schemas.microsoft.com/office/drawing/2014/main" id="{1EAD9688-618A-4AC3-AE07-D64C67345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0">
            <a:extLst>
              <a:ext uri="{FF2B5EF4-FFF2-40B4-BE49-F238E27FC236}">
                <a16:creationId xmlns:a16="http://schemas.microsoft.com/office/drawing/2014/main" id="{399370A1-601B-4FD3-8A13-C3725AF045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5653B7F-8974-4787-A0AD-F29AA9F3EE7D}"/>
              </a:ext>
            </a:extLst>
          </p:cNvPr>
          <p:cNvSpPr txBox="1"/>
          <p:nvPr/>
        </p:nvSpPr>
        <p:spPr>
          <a:xfrm>
            <a:off x="360000" y="180000"/>
            <a:ext cx="5400000" cy="2520000"/>
          </a:xfrm>
          <a:prstGeom prst="rect">
            <a:avLst/>
          </a:prstGeom>
          <a:noFill/>
        </p:spPr>
        <p:txBody>
          <a:bodyPr spcFirstLastPara="1">
            <a:prstTxWarp prst="textArchUp">
              <a:avLst/>
            </a:prstTxWarp>
            <a:spAutoFit/>
          </a:bodyPr>
          <a:lstStyle/>
          <a:p>
            <a:pPr algn="ctr">
              <a:defRPr/>
            </a:pPr>
            <a:r>
              <a:rPr lang="fr-FR" sz="2893" b="1" dirty="0">
                <a:ln w="19050" cmpd="sng">
                  <a:solidFill>
                    <a:srgbClr val="00B05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  <a:reflection blurRad="6350" stA="55000" endA="50" endPos="85000" dir="5400000" sy="-100000" algn="bl" rotWithShape="0"/>
                </a:effectLst>
                <a:latin typeface="Arial" charset="0"/>
                <a:cs typeface="+mn-cs"/>
              </a:rPr>
              <a:t>Prière indienne au Grand Esprit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3F89160-B4D2-4441-B334-D761D245B8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042000"/>
            <a:ext cx="1965366" cy="401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0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  <a:p>
            <a:pPr algn="ctr" eaLnBrk="1" hangingPunct="1"/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Musique : </a:t>
            </a:r>
            <a:r>
              <a:rPr lang="fr-FR" altLang="fr-FR" sz="964" dirty="0" err="1">
                <a:solidFill>
                  <a:srgbClr val="FFFF00"/>
                </a:solidFill>
                <a:latin typeface="Andy" panose="03080602030302030203" pitchFamily="66" charset="0"/>
              </a:rPr>
              <a:t>Sacred</a:t>
            </a: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 Spirit de </a:t>
            </a:r>
            <a:r>
              <a:rPr lang="fr-FR" altLang="fr-FR" sz="964" dirty="0" err="1">
                <a:solidFill>
                  <a:srgbClr val="FFFF00"/>
                </a:solidFill>
                <a:latin typeface="Andy" panose="03080602030302030203" pitchFamily="66" charset="0"/>
              </a:rPr>
              <a:t>Yeha</a:t>
            </a:r>
            <a:r>
              <a:rPr lang="fr-FR" altLang="fr-FR" sz="964" dirty="0">
                <a:solidFill>
                  <a:srgbClr val="FFFF00"/>
                </a:solidFill>
                <a:latin typeface="Andy" panose="03080602030302030203" pitchFamily="66" charset="0"/>
              </a:rPr>
              <a:t> Noha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ABB99B2-7E4E-4727-B870-17896B441D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" y="0"/>
            <a:ext cx="61200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8E09BD42-118C-4C04-9C7A-EE77CE1357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6546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Ô GRAND ESPRIT, dont la voix se fait entendre dans le 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vent et qui, d'un souffle, anime tout l'univers, écoute-moi.</a:t>
            </a:r>
          </a:p>
        </p:txBody>
      </p:sp>
    </p:spTree>
    <p:extLst>
      <p:ext uri="{BB962C8B-B14F-4D97-AF65-F5344CB8AC3E}">
        <p14:creationId xmlns:p14="http://schemas.microsoft.com/office/powerpoint/2010/main" val="2111141811"/>
      </p:ext>
    </p:extLst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17F98D3-E605-43F1-96EA-33E0573652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CDF4B6E-A41A-4DD0-8DD5-3DFCF27971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6546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Ô GRAND ESPRIT, dont la voix se fait entendre dans le 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vent et qui, d'un souffle, anime tout l'univers, écoute-moi.</a:t>
            </a:r>
          </a:p>
        </p:txBody>
      </p:sp>
      <p:pic>
        <p:nvPicPr>
          <p:cNvPr id="9224" name="Picture 8">
            <a:extLst>
              <a:ext uri="{FF2B5EF4-FFF2-40B4-BE49-F238E27FC236}">
                <a16:creationId xmlns:a16="http://schemas.microsoft.com/office/drawing/2014/main" id="{8547B29F-0619-4C81-A35A-65524EB6F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>
            <a:extLst>
              <a:ext uri="{FF2B5EF4-FFF2-40B4-BE49-F238E27FC236}">
                <a16:creationId xmlns:a16="http://schemas.microsoft.com/office/drawing/2014/main" id="{B734FE94-80C4-4C71-94AE-85D01F7C4B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>
            <a:extLst>
              <a:ext uri="{FF2B5EF4-FFF2-40B4-BE49-F238E27FC236}">
                <a16:creationId xmlns:a16="http://schemas.microsoft.com/office/drawing/2014/main" id="{93261BCD-3967-4FE3-B190-017A81EDE2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4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4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4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4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4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>
            <a:extLst>
              <a:ext uri="{FF2B5EF4-FFF2-40B4-BE49-F238E27FC236}">
                <a16:creationId xmlns:a16="http://schemas.microsoft.com/office/drawing/2014/main" id="{B89BEB19-18D0-4110-A565-431F504871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0">
            <a:extLst>
              <a:ext uri="{FF2B5EF4-FFF2-40B4-BE49-F238E27FC236}">
                <a16:creationId xmlns:a16="http://schemas.microsoft.com/office/drawing/2014/main" id="{C08A64DC-DB84-4B80-8079-02B19AAFF9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>
            <a:extLst>
              <a:ext uri="{FF2B5EF4-FFF2-40B4-BE49-F238E27FC236}">
                <a16:creationId xmlns:a16="http://schemas.microsoft.com/office/drawing/2014/main" id="{ED598318-4B83-4033-AFA3-2529D05483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4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1">
            <a:extLst>
              <a:ext uri="{FF2B5EF4-FFF2-40B4-BE49-F238E27FC236}">
                <a16:creationId xmlns:a16="http://schemas.microsoft.com/office/drawing/2014/main" id="{24A6A027-AAA0-4A09-B748-3B500A1627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0" name="Text Box 5">
            <a:extLst>
              <a:ext uri="{FF2B5EF4-FFF2-40B4-BE49-F238E27FC236}">
                <a16:creationId xmlns:a16="http://schemas.microsoft.com/office/drawing/2014/main" id="{C89380EB-53AE-4CA3-90F6-5FA885106E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137" y="719596"/>
            <a:ext cx="30381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468D0735-FA34-4BEA-B7E9-44070EC9CA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68C9C0-040E-4EC1-B739-E15185E4A3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3424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Je suis un de tes enfants, petit et faible.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J'ai besoin de ton aide et de ta sagesse.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3D33B45A-A89E-4929-BA64-196C3967E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ABA9A43-AED7-4478-8145-0ED17C3DB9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3424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Je suis un de tes enfants, petit et faible.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J'ai besoin de ton aide et de ta sagesse.</a:t>
            </a:r>
          </a:p>
        </p:txBody>
      </p:sp>
      <p:pic>
        <p:nvPicPr>
          <p:cNvPr id="29703" name="Picture 7">
            <a:extLst>
              <a:ext uri="{FF2B5EF4-FFF2-40B4-BE49-F238E27FC236}">
                <a16:creationId xmlns:a16="http://schemas.microsoft.com/office/drawing/2014/main" id="{FD707640-8A91-4A58-9788-BAABCA50BD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200" decel="100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200" decel="100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00" decel="100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00" decel="100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47564E2C-10A6-4D69-A13B-7794F4FB3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Picture 7">
            <a:extLst>
              <a:ext uri="{FF2B5EF4-FFF2-40B4-BE49-F238E27FC236}">
                <a16:creationId xmlns:a16="http://schemas.microsoft.com/office/drawing/2014/main" id="{AE6A845F-BFAF-4077-8A30-018A50299D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4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>
            <a:extLst>
              <a:ext uri="{FF2B5EF4-FFF2-40B4-BE49-F238E27FC236}">
                <a16:creationId xmlns:a16="http://schemas.microsoft.com/office/drawing/2014/main" id="{8133AE72-5AFC-4C39-A8A7-27E0DFD85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A68795B2-A72E-4882-BA68-25EC993B5C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3DC7579-95B5-4E2A-A21F-70672D72A0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3424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Que mes oreilles soient attentives à ta voix.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Que mes mains respectent ta création.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FA30AC17-ECFF-40F9-970C-4CDC290038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3BF2B79-A3B5-4554-88F9-1ECF4D401B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3424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Que mes oreilles soient attentives à ta voix.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Que mes mains respectent ta création.</a:t>
            </a:r>
          </a:p>
        </p:txBody>
      </p:sp>
      <p:pic>
        <p:nvPicPr>
          <p:cNvPr id="16390" name="Picture 6">
            <a:extLst>
              <a:ext uri="{FF2B5EF4-FFF2-40B4-BE49-F238E27FC236}">
                <a16:creationId xmlns:a16="http://schemas.microsoft.com/office/drawing/2014/main" id="{E91B53F8-7AC0-404A-844D-80216465F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7">
            <a:extLst>
              <a:ext uri="{FF2B5EF4-FFF2-40B4-BE49-F238E27FC236}">
                <a16:creationId xmlns:a16="http://schemas.microsoft.com/office/drawing/2014/main" id="{5B3C7B9E-4F52-4866-8322-C2429A1FC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4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4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4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4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>
            <a:extLst>
              <a:ext uri="{FF2B5EF4-FFF2-40B4-BE49-F238E27FC236}">
                <a16:creationId xmlns:a16="http://schemas.microsoft.com/office/drawing/2014/main" id="{09F1274A-40B7-4740-B6FA-CAF1082F3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>
            <a:extLst>
              <a:ext uri="{FF2B5EF4-FFF2-40B4-BE49-F238E27FC236}">
                <a16:creationId xmlns:a16="http://schemas.microsoft.com/office/drawing/2014/main" id="{C7E8B4ED-FB94-4768-9F7C-7974460FAC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7">
            <a:extLst>
              <a:ext uri="{FF2B5EF4-FFF2-40B4-BE49-F238E27FC236}">
                <a16:creationId xmlns:a16="http://schemas.microsoft.com/office/drawing/2014/main" id="{0A84B754-8AC5-491A-836F-92B4521FF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4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4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>
            <a:extLst>
              <a:ext uri="{FF2B5EF4-FFF2-40B4-BE49-F238E27FC236}">
                <a16:creationId xmlns:a16="http://schemas.microsoft.com/office/drawing/2014/main" id="{1B30CF80-AD9F-4535-950E-0E937B30D1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4E96D8FB-EA75-48E0-88D5-466A60DF81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4AE37CD-44AB-49A1-A1D8-6AC2672B2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1463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Que mes yeux contemplent à jamais 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la splendeur d'un soleil couchant.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717CE74-4385-40C5-94AE-B5448BB229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E55ED1F-D9BD-4987-A5EF-CE9900315B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1463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Que mes yeux contemplent à jamais 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la splendeur d'un soleil couchant.</a:t>
            </a:r>
          </a:p>
        </p:txBody>
      </p:sp>
      <p:pic>
        <p:nvPicPr>
          <p:cNvPr id="25604" name="Picture 4">
            <a:extLst>
              <a:ext uri="{FF2B5EF4-FFF2-40B4-BE49-F238E27FC236}">
                <a16:creationId xmlns:a16="http://schemas.microsoft.com/office/drawing/2014/main" id="{B62D64CB-417C-410A-805B-715F5918EE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>
            <a:extLst>
              <a:ext uri="{FF2B5EF4-FFF2-40B4-BE49-F238E27FC236}">
                <a16:creationId xmlns:a16="http://schemas.microsoft.com/office/drawing/2014/main" id="{E4FD195C-EF9D-4209-BCDA-0C7BE4DEB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4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4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>
            <a:extLst>
              <a:ext uri="{FF2B5EF4-FFF2-40B4-BE49-F238E27FC236}">
                <a16:creationId xmlns:a16="http://schemas.microsoft.com/office/drawing/2014/main" id="{DE9825B1-5D4A-4439-B1E7-CF776AE0EE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5">
            <a:extLst>
              <a:ext uri="{FF2B5EF4-FFF2-40B4-BE49-F238E27FC236}">
                <a16:creationId xmlns:a16="http://schemas.microsoft.com/office/drawing/2014/main" id="{844ED77F-6D61-41E1-A0F1-AB2D098900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17F428F-24E0-47DB-BA43-B78EBEE2DF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7E68568E-6BF3-4C04-B47F-0B38028793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F6F7DD6-573F-466D-9A61-03634B9192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495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Rends-moi sage afin que j'apprenne ce que tu as enseigné à mon 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peuple : la leçon cachée en chaque feuille, sous chaque rocher.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3A90B00E-EE7D-49DE-A45F-FB771891D9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DBB7400-8B85-478B-A81A-807528DBFF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495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Rends-moi sage afin que j'apprenne ce que tu as enseigné à mon peuple : 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la leçon cachée en chaque feuille, sous chaque rocher.</a:t>
            </a:r>
          </a:p>
        </p:txBody>
      </p:sp>
      <p:pic>
        <p:nvPicPr>
          <p:cNvPr id="67595" name="Picture 11">
            <a:extLst>
              <a:ext uri="{FF2B5EF4-FFF2-40B4-BE49-F238E27FC236}">
                <a16:creationId xmlns:a16="http://schemas.microsoft.com/office/drawing/2014/main" id="{C826A774-8774-4540-BBAB-BCC6020A06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96" name="Picture 12">
            <a:extLst>
              <a:ext uri="{FF2B5EF4-FFF2-40B4-BE49-F238E27FC236}">
                <a16:creationId xmlns:a16="http://schemas.microsoft.com/office/drawing/2014/main" id="{A733141A-D402-4D52-9100-425AEA35A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4000"/>
                                        <p:tgtEl>
                                          <p:spTgt spid="675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7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7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67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>
            <a:extLst>
              <a:ext uri="{FF2B5EF4-FFF2-40B4-BE49-F238E27FC236}">
                <a16:creationId xmlns:a16="http://schemas.microsoft.com/office/drawing/2014/main" id="{5A28E045-546B-4DF3-B948-8D2431C83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Picture 10">
            <a:extLst>
              <a:ext uri="{FF2B5EF4-FFF2-40B4-BE49-F238E27FC236}">
                <a16:creationId xmlns:a16="http://schemas.microsoft.com/office/drawing/2014/main" id="{973458E4-3195-4842-A1E6-85FA11CBE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8000"/>
    </mc:Choice>
    <mc:Fallback xmlns="">
      <p:transition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4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4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0">
            <a:extLst>
              <a:ext uri="{FF2B5EF4-FFF2-40B4-BE49-F238E27FC236}">
                <a16:creationId xmlns:a16="http://schemas.microsoft.com/office/drawing/2014/main" id="{8FF6F411-CDF7-4A83-80A4-276C431C20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4" name="Text Box 5">
            <a:extLst>
              <a:ext uri="{FF2B5EF4-FFF2-40B4-BE49-F238E27FC236}">
                <a16:creationId xmlns:a16="http://schemas.microsoft.com/office/drawing/2014/main" id="{EBB1E26F-48CC-4244-8DED-24C784631A7C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0" y="-36000"/>
            <a:ext cx="30381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DE380823-2E4A-45E1-9686-1E453C87D1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65C79FB-6F19-42FA-BA89-8586F4DC5C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495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Je demande la force, non d'être supérieur à mes frères,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mais de combattre mon plus grand ennemi : moi-même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E1D0E49-E298-4765-A5AE-6B0DD8622C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2328004-EA5F-4831-AC14-22A26306C1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495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Je demande la force, non d'être supérieur à mes frères,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mais de combattre mon plus grand ennemi : moi-même</a:t>
            </a:r>
          </a:p>
        </p:txBody>
      </p:sp>
      <p:pic>
        <p:nvPicPr>
          <p:cNvPr id="25604" name="Picture 4">
            <a:extLst>
              <a:ext uri="{FF2B5EF4-FFF2-40B4-BE49-F238E27FC236}">
                <a16:creationId xmlns:a16="http://schemas.microsoft.com/office/drawing/2014/main" id="{2C978BAA-5710-4F69-A00E-0657A52A5F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905" y="0"/>
            <a:ext cx="30600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>
            <a:extLst>
              <a:ext uri="{FF2B5EF4-FFF2-40B4-BE49-F238E27FC236}">
                <a16:creationId xmlns:a16="http://schemas.microsoft.com/office/drawing/2014/main" id="{457DC761-CDD9-437A-B4F7-29C5A73DF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600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4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4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0E050738-7C71-48EC-BA1A-A7FB8AD118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905" y="0"/>
            <a:ext cx="30600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D7ABBE4D-8F45-4AF2-8814-0E0FCB3D6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600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6">
            <a:extLst>
              <a:ext uri="{FF2B5EF4-FFF2-40B4-BE49-F238E27FC236}">
                <a16:creationId xmlns:a16="http://schemas.microsoft.com/office/drawing/2014/main" id="{7886CE5D-19F5-4901-957A-5765F5F48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4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4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5F41052-89A1-4BC8-BCF4-461357B03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704F7CE6-5F4B-44D6-A71C-469FC2E052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BC54D24-A096-4692-848D-B36E7C7CB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3424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Fais que je sois toujours prêt à venir à toi 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avec les mains sans tache et le regard limpide.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1E23ADA-51CB-42A3-B3C5-F5BF0521F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7AC0B79-367D-4865-A9A3-1934B8F98D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34248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>
                <a:solidFill>
                  <a:srgbClr val="FFFF00"/>
                </a:solidFill>
                <a:latin typeface="Andy" panose="03080602030302030203" pitchFamily="66" charset="0"/>
              </a:rPr>
              <a:t>Fais que je sois toujours prêt à venir à toi </a:t>
            </a:r>
          </a:p>
          <a:p>
            <a:pPr eaLnBrk="1" hangingPunct="1"/>
            <a:r>
              <a:rPr lang="fr-FR" altLang="fr-FR" sz="1200">
                <a:solidFill>
                  <a:srgbClr val="FFFF00"/>
                </a:solidFill>
                <a:latin typeface="Andy" panose="03080602030302030203" pitchFamily="66" charset="0"/>
              </a:rPr>
              <a:t>avec les mains sans tache et le regard limpide.</a:t>
            </a:r>
          </a:p>
        </p:txBody>
      </p:sp>
      <p:pic>
        <p:nvPicPr>
          <p:cNvPr id="21508" name="Picture 4">
            <a:extLst>
              <a:ext uri="{FF2B5EF4-FFF2-40B4-BE49-F238E27FC236}">
                <a16:creationId xmlns:a16="http://schemas.microsoft.com/office/drawing/2014/main" id="{E75DBF85-19EC-43D8-BE82-5007E3941E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600" y="0"/>
            <a:ext cx="20376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5">
            <a:extLst>
              <a:ext uri="{FF2B5EF4-FFF2-40B4-BE49-F238E27FC236}">
                <a16:creationId xmlns:a16="http://schemas.microsoft.com/office/drawing/2014/main" id="{6A0B3BD5-45D1-47F9-B8A9-356372B7C9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200" y="0"/>
            <a:ext cx="20412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6">
            <a:extLst>
              <a:ext uri="{FF2B5EF4-FFF2-40B4-BE49-F238E27FC236}">
                <a16:creationId xmlns:a16="http://schemas.microsoft.com/office/drawing/2014/main" id="{023AB4DD-0D86-450C-8A57-585E58BAF3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0376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033C8B7A-9D01-481D-BA1D-A037FE2A3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600" y="0"/>
            <a:ext cx="20376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941B0D94-228A-42EE-BA71-B0A3F40FAF85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200" y="-6085"/>
            <a:ext cx="2048400" cy="3450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FBB52FF4-51EC-4B6E-BA14-3B87FB2DC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037600" cy="34439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>
            <a:extLst>
              <a:ext uri="{FF2B5EF4-FFF2-40B4-BE49-F238E27FC236}">
                <a16:creationId xmlns:a16="http://schemas.microsoft.com/office/drawing/2014/main" id="{89B2B635-90C5-43CC-AE9F-EB95BEAEC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6">
            <a:extLst>
              <a:ext uri="{FF2B5EF4-FFF2-40B4-BE49-F238E27FC236}">
                <a16:creationId xmlns:a16="http://schemas.microsoft.com/office/drawing/2014/main" id="{1DCD51DB-4F91-45CF-8DF2-6F457C25C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4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4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>
            <a:extLst>
              <a:ext uri="{FF2B5EF4-FFF2-40B4-BE49-F238E27FC236}">
                <a16:creationId xmlns:a16="http://schemas.microsoft.com/office/drawing/2014/main" id="{5C9743D9-22E5-4AC6-95B1-E3E2448FD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666BD706-3600-4F52-8FE9-EA18D326FEB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1224877-9B17-45F3-BB81-08441C25DB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66950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Quand ma vie s'éteindra comme un soleil couchant, 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je veux que mon âme puisse aller vers toi avec confiance.</a:t>
            </a: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D82EB0D5-9B6D-4E9D-9EF4-F043DA7CB58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92177105-B1D7-45D1-8A4B-AF17C7A2EA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7308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Quand ma vie s'éteindra comme un soleil couchant, </a:t>
            </a:r>
          </a:p>
          <a:p>
            <a:pPr eaLnBrk="1" hangingPunct="1"/>
            <a:r>
              <a:rPr lang="fr-FR" alt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je veux que mon âme puisse aller vers toi avec confiance.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5E8DFB7D-0885-458D-BC00-F3D5862BD0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45BB8E85-B1D8-4AAB-B25D-5D9D6A9999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AC898430-A5BD-41CC-BD79-64B5BDA624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5" name="Image 3">
            <a:extLst>
              <a:ext uri="{FF2B5EF4-FFF2-40B4-BE49-F238E27FC236}">
                <a16:creationId xmlns:a16="http://schemas.microsoft.com/office/drawing/2014/main" id="{EA95C782-5D59-4BDB-B651-B2CB07BDADA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F1BADD64-9EA3-4D0C-BFA3-01F3A7BA3635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theme/theme1.xml><?xml version="1.0" encoding="utf-8"?>
<a:theme xmlns:a="http://schemas.openxmlformats.org/drawingml/2006/main" name="Lumea copiilor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Lumea copiilor</Template>
  <TotalTime>855</TotalTime>
  <Words>366</Words>
  <Application>Microsoft Office PowerPoint</Application>
  <PresentationFormat>Personnalisé</PresentationFormat>
  <Paragraphs>43</Paragraphs>
  <Slides>24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Algerian</vt:lpstr>
      <vt:lpstr>Calibri</vt:lpstr>
      <vt:lpstr>Arial</vt:lpstr>
      <vt:lpstr>Andy</vt:lpstr>
      <vt:lpstr>Lumea copiilor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Prière indienne au Grand Esprit</dc:title>
  <dc:creator>apex</dc:creator>
  <cp:lastModifiedBy>apex1</cp:lastModifiedBy>
  <cp:revision>55</cp:revision>
  <dcterms:created xsi:type="dcterms:W3CDTF">2012-05-17T05:41:33Z</dcterms:created>
  <dcterms:modified xsi:type="dcterms:W3CDTF">2024-08-29T09:11:08Z</dcterms:modified>
</cp:coreProperties>
</file>