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6" r:id="rId11"/>
    <p:sldId id="282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9" r:id="rId23"/>
    <p:sldId id="280" r:id="rId24"/>
    <p:sldId id="278" r:id="rId25"/>
    <p:sldId id="283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47" y="5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26FCE4-7CF3-271E-2EC9-52D3EC14D7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0B78A76-FC4A-2684-646F-2F03516247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A6E082-6B47-FE2D-231A-E7A85C78A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9A21-A621-4CCA-96F9-2061BBF40E92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8DEAAE-C398-B3E9-421C-B0B4D8D5A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EDA0CD-2A50-D4E6-EF37-4A837E433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277-C01A-4300-A7FC-0200247EB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040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268D62-8D13-A0E6-41EB-7F997699F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CF722ED-7B13-A35A-D0E2-07E22C238D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3EE58D-6737-EE09-35B9-60EDD7E8B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9A21-A621-4CCA-96F9-2061BBF40E92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479C5C-6D73-F9D4-D0E2-D12767C79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CC4051-4796-7E42-0966-43398ABCF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277-C01A-4300-A7FC-0200247EB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107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E48A2-9A52-AD60-6AA9-3CA5827A0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75FB16-1657-C225-6000-A1608D7B31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7EC1FA-4995-CB8D-6FB6-A658BA507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9A21-A621-4CCA-96F9-2061BBF40E92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5C6557-537A-C136-904F-A081DF7AA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EFF4B5-8EE1-7940-6EC4-186269100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277-C01A-4300-A7FC-0200247EB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698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4D4325-7A5A-3B32-8EEA-FF8E21D4D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C3268E-AA48-63C3-15B9-97BD842CDC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F53011F-751A-974D-32E1-140F20FD1C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46AF5FD-BF97-2024-4B34-5E10B8687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9A21-A621-4CCA-96F9-2061BBF40E92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BF773C2-E888-1D48-1F07-91C8F6590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CD8A1F-617C-EF76-D4DD-0FBB2BFBA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277-C01A-4300-A7FC-0200247EB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684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09B7C0-4D7B-191C-0E81-4F1819DCC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60C8A8-1086-7891-126A-08C1545E5B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E0C1F12-5B3D-7695-23C6-2CBAB82B78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E4796BC-D753-C639-4E67-B18E44BF96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23BE693-282D-E406-2DB0-783CF80E39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BDA5C3E-206B-B955-B7E2-1465DE5D8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9A21-A621-4CCA-96F9-2061BBF40E92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376D946-4F49-F488-553B-C68A97473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318B387-F6EF-5C66-6E09-F75A02814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277-C01A-4300-A7FC-0200247EB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979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9D4179-090F-0933-E5F4-845B9EA36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B425E8F-7C62-C470-D17E-67C591C0A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9A21-A621-4CCA-96F9-2061BBF40E92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97B5407-BF33-BFC5-70C1-87F3B916A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2B18C2D-D662-46CA-0384-AFB2E212B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277-C01A-4300-A7FC-0200247EB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234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D9C5AF4-4236-BBAA-B04C-74336636F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9A21-A621-4CCA-96F9-2061BBF40E92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E378479-BCD0-E2B9-30E1-F6CEC3564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06FCDA5-0543-BB19-E2F0-BC8EA7049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277-C01A-4300-A7FC-0200247EB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83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D05D06-6B11-61E4-AA6C-96BF82F9B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4363E1-A913-CF42-08AF-9879D10A07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30AEF6-34AA-74FD-401D-35B5EAFE0D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A9A7CC9-8B9B-311A-F904-69903AF85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9A21-A621-4CCA-96F9-2061BBF40E92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DEC43-BC04-7269-0C51-D6F14BB20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8C5B1E2-F6CB-F58E-457C-CB42136AF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277-C01A-4300-A7FC-0200247EB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79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A77887-8888-40C8-F461-A74FF5E4C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2BD68B7-08C1-928C-B9BE-CFA48D7396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C561AC-30FC-CB24-CA64-73BAA1C941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91E9C07-8DB2-1EBB-7D06-747255455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9A21-A621-4CCA-96F9-2061BBF40E92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46B0985-F3B5-32C7-CD1C-B169A57A6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DF6DB4-B4A5-93D8-EF5D-B9D4CF0CD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277-C01A-4300-A7FC-0200247EB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189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AFA8BF-49B3-8678-F307-A70344645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CAA3F4-448C-4BFA-3DAA-BA25A1499D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266BFF-EF8C-E27D-503B-F629B1E13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9A21-A621-4CCA-96F9-2061BBF40E92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07C4D6-C3F9-8783-0568-ED8A1D1FA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46E867-7C9A-E9D7-8A95-9CADA3A50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277-C01A-4300-A7FC-0200247EB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874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F42CEA-678A-575B-BC78-7AEE5697FF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EDB3483-3319-DC9B-600D-E555F7410F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0CE5DA-E7E3-A44D-3C86-8650A0995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9A21-A621-4CCA-96F9-2061BBF40E92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7D54A6-7E22-9D9D-A825-E2FF7E459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A51B20-8CD3-0C09-64B8-F68BD648D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277-C01A-4300-A7FC-0200247EB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46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620E3AF-F968-C2DF-BB80-FEDB12557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1A33790-0845-1A2B-2CA1-815CC302AD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CA505B-98CF-A8A5-F8C1-FC586DCFB7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39A21-A621-4CCA-96F9-2061BBF40E92}" type="datetimeFigureOut">
              <a:rPr lang="fr-FR" smtClean="0"/>
              <a:t>11/01/2025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226CF5-6DC4-9E71-8193-5CBA12BA7A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7CCF81-08C4-83BB-78E7-EB4196803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9B277-C01A-4300-A7FC-0200247EB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4953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00E0A86-6707-703F-10B9-E30C31DCBC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44139" y="996894"/>
            <a:ext cx="8103722" cy="50753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F92089C-4084-7B56-26B4-ADEF858180A6}"/>
              </a:ext>
            </a:extLst>
          </p:cNvPr>
          <p:cNvSpPr/>
          <p:nvPr/>
        </p:nvSpPr>
        <p:spPr>
          <a:xfrm>
            <a:off x="1921791" y="108488"/>
            <a:ext cx="786288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Chapelle Saint Guillaume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  et Embrun</a:t>
            </a:r>
          </a:p>
        </p:txBody>
      </p:sp>
    </p:spTree>
    <p:extLst>
      <p:ext uri="{BB962C8B-B14F-4D97-AF65-F5344CB8AC3E}">
        <p14:creationId xmlns:p14="http://schemas.microsoft.com/office/powerpoint/2010/main" val="2653390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  <p:sndAc>
          <p:stSnd loop="1">
            <p:snd r:embed="rId2" name="Morricone conducts Morricone The Mission (Gabriels Oboe).wav"/>
          </p:stSnd>
        </p:sndAc>
      </p:transition>
    </mc:Choice>
    <mc:Fallback>
      <p:transition spd="slow">
        <p:checker/>
        <p:sndAc>
          <p:stSnd loop="1">
            <p:snd r:embed="rId2" name="Morricone conducts Morricone The Mission (Gabriels Obo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73D580F-8D49-DA4D-B4CB-FF16936799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22267" y="2849907"/>
            <a:ext cx="6063213" cy="378000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3A1D2EE-1715-9899-ED3A-67C418DD47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6519" y="228093"/>
            <a:ext cx="5672597" cy="3482878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83D0215-BCF5-2834-E46A-56846DFBD8A5}"/>
              </a:ext>
            </a:extLst>
          </p:cNvPr>
          <p:cNvSpPr txBox="1"/>
          <p:nvPr/>
        </p:nvSpPr>
        <p:spPr>
          <a:xfrm>
            <a:off x="1132266" y="3939063"/>
            <a:ext cx="44790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Proche d’EMBRUN (Nice des Alpes)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avec vue sur la vallée de la Durance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DFCFE91-8A80-DBCD-DA22-FED26086701E}"/>
              </a:ext>
            </a:extLst>
          </p:cNvPr>
          <p:cNvSpPr txBox="1"/>
          <p:nvPr/>
        </p:nvSpPr>
        <p:spPr>
          <a:xfrm>
            <a:off x="6442017" y="2286630"/>
            <a:ext cx="4823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Chapelle séculaire datée du 12eme</a:t>
            </a:r>
          </a:p>
        </p:txBody>
      </p:sp>
    </p:spTree>
    <p:extLst>
      <p:ext uri="{BB962C8B-B14F-4D97-AF65-F5344CB8AC3E}">
        <p14:creationId xmlns:p14="http://schemas.microsoft.com/office/powerpoint/2010/main" val="385743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1D58A7D5-A404-60D0-38E3-D0C052329A31}"/>
              </a:ext>
            </a:extLst>
          </p:cNvPr>
          <p:cNvSpPr txBox="1"/>
          <p:nvPr/>
        </p:nvSpPr>
        <p:spPr>
          <a:xfrm>
            <a:off x="4829761" y="5735844"/>
            <a:ext cx="365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Croix de la chapelle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104C9C8-F524-3CA3-9527-BE10567CB9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44139" y="891323"/>
            <a:ext cx="8103722" cy="507535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31845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17F1903-5C17-5358-03EF-5A8132B0215C}"/>
              </a:ext>
            </a:extLst>
          </p:cNvPr>
          <p:cNvSpPr txBox="1"/>
          <p:nvPr/>
        </p:nvSpPr>
        <p:spPr>
          <a:xfrm>
            <a:off x="3568347" y="5969392"/>
            <a:ext cx="6086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panorama de la Chapelle Saint Guillaume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6CFC822-EC86-75AB-61BA-582D13D029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44139" y="888608"/>
            <a:ext cx="8103722" cy="508078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7903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18954008-4A61-CDEB-7BB8-C61463FC492A}"/>
              </a:ext>
            </a:extLst>
          </p:cNvPr>
          <p:cNvSpPr txBox="1"/>
          <p:nvPr/>
        </p:nvSpPr>
        <p:spPr>
          <a:xfrm>
            <a:off x="3154717" y="5796284"/>
            <a:ext cx="7807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Chapelle Saint Guillaume – intérieur en bois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474500F-497F-8919-7AA5-A5CA574E4F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44139" y="914570"/>
            <a:ext cx="8103722" cy="50288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37313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BAD91EBE-6E00-C74B-8561-59989C62CCD0}"/>
              </a:ext>
            </a:extLst>
          </p:cNvPr>
          <p:cNvSpPr txBox="1"/>
          <p:nvPr/>
        </p:nvSpPr>
        <p:spPr>
          <a:xfrm>
            <a:off x="134845" y="1451949"/>
            <a:ext cx="340690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000" b="1" dirty="0"/>
              <a:t>panorama sur la vallée de la Durance, dominant le lac de Serre Ponçon, accès routier</a:t>
            </a:r>
          </a:p>
          <a:p>
            <a:r>
              <a:rPr lang="fr-FR" sz="2000" b="1" dirty="0"/>
              <a:t> depuis Gap ou Briançon -  sur une plate forme en pierres, rénovée en 1996, datée du 12eme siècle – architecture Alpine , murs en pierres brutes, posés sur du bois de mélèze –</a:t>
            </a:r>
          </a:p>
          <a:p>
            <a:r>
              <a:rPr lang="fr-FR" sz="2000" b="1" dirty="0"/>
              <a:t>Toit de lauzes, des fresques partiellement effacées, de l’art du Moyen-âge, à l’intérieur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DCCC6D7-753F-A5C2-F548-812F925B58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62735" y="1004846"/>
            <a:ext cx="7851465" cy="4848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432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7A2B0A-E864-7E06-F814-F8F777ED4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83" y="1173863"/>
            <a:ext cx="9651167" cy="482558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8F44759-18E4-38B4-7ECC-840117EF4D71}"/>
              </a:ext>
            </a:extLst>
          </p:cNvPr>
          <p:cNvSpPr txBox="1"/>
          <p:nvPr/>
        </p:nvSpPr>
        <p:spPr>
          <a:xfrm>
            <a:off x="9532366" y="305068"/>
            <a:ext cx="249146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Légende de la Chapelle Saint Guillaume : Un berger manchot (Guillaume d’Eygliers) arpentant avec son troupeau les montagnes du Guillestrois et de l’Embrunais, aurait eu la visite d’un Ange, lui prédisant des inondations détruisant le prieuré du village – Personne n’a cru le berger, sauf les prêtres qui ont fui le couvent qui a été détruit par une catastrophe naturelle</a:t>
            </a:r>
          </a:p>
        </p:txBody>
      </p:sp>
    </p:spTree>
    <p:extLst>
      <p:ext uri="{BB962C8B-B14F-4D97-AF65-F5344CB8AC3E}">
        <p14:creationId xmlns:p14="http://schemas.microsoft.com/office/powerpoint/2010/main" val="2419418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ED73AEB-26FC-D6A0-24EB-5AF028752C0D}"/>
              </a:ext>
            </a:extLst>
          </p:cNvPr>
          <p:cNvSpPr txBox="1"/>
          <p:nvPr/>
        </p:nvSpPr>
        <p:spPr>
          <a:xfrm>
            <a:off x="7842831" y="5441125"/>
            <a:ext cx="41162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</a:t>
            </a:r>
            <a:r>
              <a:rPr lang="fr-FR" sz="2400" b="1" dirty="0">
                <a:solidFill>
                  <a:srgbClr val="FFFF00"/>
                </a:solidFill>
              </a:rPr>
              <a:t>Messe - fête et procession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Saint Guillaume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6AED86B-C53C-1EFC-7710-18B324C86D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738" y="918768"/>
            <a:ext cx="6857180" cy="513717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27E2E51-0F2A-CDD2-13E5-83815F8016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5047" y="2064658"/>
            <a:ext cx="3897215" cy="337646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5520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8B04AB5B-7C81-158D-0251-4CB17FADF089}"/>
              </a:ext>
            </a:extLst>
          </p:cNvPr>
          <p:cNvSpPr txBox="1"/>
          <p:nvPr/>
        </p:nvSpPr>
        <p:spPr>
          <a:xfrm>
            <a:off x="4318545" y="5679529"/>
            <a:ext cx="5261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vue sur le lac Serre Ponçon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AB8E971-4BE4-D37E-F9B7-B6369AAE2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708" y="947638"/>
            <a:ext cx="10622584" cy="50837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78150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200246B-5632-291C-9820-0911D65D6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6301" y="571500"/>
            <a:ext cx="7620000" cy="5715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BD9DD1C-1046-B3F1-4536-4D6DFDCA28E1}"/>
              </a:ext>
            </a:extLst>
          </p:cNvPr>
          <p:cNvSpPr txBox="1"/>
          <p:nvPr/>
        </p:nvSpPr>
        <p:spPr>
          <a:xfrm>
            <a:off x="9858667" y="3166242"/>
            <a:ext cx="25097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EMBRUN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vue du bas du Morgon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et, du lac</a:t>
            </a:r>
          </a:p>
        </p:txBody>
      </p:sp>
    </p:spTree>
    <p:extLst>
      <p:ext uri="{BB962C8B-B14F-4D97-AF65-F5344CB8AC3E}">
        <p14:creationId xmlns:p14="http://schemas.microsoft.com/office/powerpoint/2010/main" val="3177299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621588-562F-F2DF-B4F5-C55E39FD81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8020" y="217357"/>
            <a:ext cx="4815959" cy="6423285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DD8639-0463-1657-DD07-D4BB4148BAF4}"/>
              </a:ext>
            </a:extLst>
          </p:cNvPr>
          <p:cNvSpPr txBox="1"/>
          <p:nvPr/>
        </p:nvSpPr>
        <p:spPr>
          <a:xfrm>
            <a:off x="8503978" y="3331223"/>
            <a:ext cx="29522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EMBRUN</a:t>
            </a:r>
          </a:p>
          <a:p>
            <a:endParaRPr lang="fr-FR" sz="2400" b="1" dirty="0"/>
          </a:p>
          <a:p>
            <a:r>
              <a:rPr lang="fr-FR" sz="2400" b="1" dirty="0"/>
              <a:t> clocher Cathédrale de Notre Dame du Réal</a:t>
            </a:r>
          </a:p>
        </p:txBody>
      </p:sp>
    </p:spTree>
    <p:extLst>
      <p:ext uri="{BB962C8B-B14F-4D97-AF65-F5344CB8AC3E}">
        <p14:creationId xmlns:p14="http://schemas.microsoft.com/office/powerpoint/2010/main" val="722614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61925E-0FB3-81AC-24C3-8DA9C1739D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1715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DAD722-5B2E-9446-88AD-1C6BDA82D3A0}"/>
              </a:ext>
            </a:extLst>
          </p:cNvPr>
          <p:cNvSpPr txBox="1"/>
          <p:nvPr/>
        </p:nvSpPr>
        <p:spPr>
          <a:xfrm>
            <a:off x="284987" y="3162753"/>
            <a:ext cx="28786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EMBRUN</a:t>
            </a:r>
          </a:p>
          <a:p>
            <a:endParaRPr lang="fr-FR" sz="2400" b="1" dirty="0"/>
          </a:p>
          <a:p>
            <a:r>
              <a:rPr lang="fr-FR" sz="2400" b="1" dirty="0"/>
              <a:t>Cathédrale Notre Dame du Réal</a:t>
            </a:r>
          </a:p>
        </p:txBody>
      </p:sp>
    </p:spTree>
    <p:extLst>
      <p:ext uri="{BB962C8B-B14F-4D97-AF65-F5344CB8AC3E}">
        <p14:creationId xmlns:p14="http://schemas.microsoft.com/office/powerpoint/2010/main" val="197665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5200A0-BEFC-E105-7FE8-63DDB9039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8856" y="547687"/>
            <a:ext cx="7620000" cy="57626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932AB5-AA59-EB1D-92A1-EF818AC8301A}"/>
              </a:ext>
            </a:extLst>
          </p:cNvPr>
          <p:cNvSpPr txBox="1"/>
          <p:nvPr/>
        </p:nvSpPr>
        <p:spPr>
          <a:xfrm>
            <a:off x="9979487" y="3657255"/>
            <a:ext cx="2117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Chanonges, maison face à la Cathédrale Embrun</a:t>
            </a:r>
          </a:p>
        </p:txBody>
      </p:sp>
    </p:spTree>
    <p:extLst>
      <p:ext uri="{BB962C8B-B14F-4D97-AF65-F5344CB8AC3E}">
        <p14:creationId xmlns:p14="http://schemas.microsoft.com/office/powerpoint/2010/main" val="118216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526658-0821-7A56-D68A-C5393708C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293AE1-5A7B-5C3D-9D7B-34EDE7A218D7}"/>
              </a:ext>
            </a:extLst>
          </p:cNvPr>
          <p:cNvSpPr txBox="1"/>
          <p:nvPr/>
        </p:nvSpPr>
        <p:spPr>
          <a:xfrm>
            <a:off x="4650569" y="5835786"/>
            <a:ext cx="3732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le marché à Embrun</a:t>
            </a:r>
          </a:p>
        </p:txBody>
      </p:sp>
    </p:spTree>
    <p:extLst>
      <p:ext uri="{BB962C8B-B14F-4D97-AF65-F5344CB8AC3E}">
        <p14:creationId xmlns:p14="http://schemas.microsoft.com/office/powerpoint/2010/main" val="2575002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922BC1-0DA6-FF34-9C24-E7C04C559E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1990" y="372955"/>
            <a:ext cx="4860000" cy="58487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EAE061-1CB5-EE7F-05FB-57A90DB9A11F}"/>
              </a:ext>
            </a:extLst>
          </p:cNvPr>
          <p:cNvSpPr txBox="1"/>
          <p:nvPr/>
        </p:nvSpPr>
        <p:spPr>
          <a:xfrm>
            <a:off x="7711990" y="4047944"/>
            <a:ext cx="3792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EMBRUN  la tour brune</a:t>
            </a:r>
          </a:p>
        </p:txBody>
      </p:sp>
    </p:spTree>
    <p:extLst>
      <p:ext uri="{BB962C8B-B14F-4D97-AF65-F5344CB8AC3E}">
        <p14:creationId xmlns:p14="http://schemas.microsoft.com/office/powerpoint/2010/main" val="3961739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6B3EEA-BAA5-2315-66C8-7D805BE35C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0105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CB7867-B43C-D880-B562-E25A011BBF33}"/>
              </a:ext>
            </a:extLst>
          </p:cNvPr>
          <p:cNvSpPr txBox="1"/>
          <p:nvPr/>
        </p:nvSpPr>
        <p:spPr>
          <a:xfrm>
            <a:off x="397325" y="3429000"/>
            <a:ext cx="28781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fresques du Couvent des Cordeliers - Embrun</a:t>
            </a:r>
          </a:p>
        </p:txBody>
      </p:sp>
    </p:spTree>
    <p:extLst>
      <p:ext uri="{BB962C8B-B14F-4D97-AF65-F5344CB8AC3E}">
        <p14:creationId xmlns:p14="http://schemas.microsoft.com/office/powerpoint/2010/main" val="1049737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04C6AF-1FC2-57EE-EE93-46989ED4F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0605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836776-D603-6278-7EBB-A86599BA48F7}"/>
              </a:ext>
            </a:extLst>
          </p:cNvPr>
          <p:cNvSpPr txBox="1"/>
          <p:nvPr/>
        </p:nvSpPr>
        <p:spPr>
          <a:xfrm>
            <a:off x="9074046" y="2499761"/>
            <a:ext cx="311795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Abbaye Boscodon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édifice roman du 12 eme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classé Monument Historique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proche du lac Serre Ponçon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491979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368A22-6A85-3D69-5DAE-534C7A9A32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6778" y="342939"/>
            <a:ext cx="7229424" cy="6172121"/>
          </a:xfrm>
          <a:prstGeom prst="rect">
            <a:avLst/>
          </a:prstGeom>
          <a:pattFill prst="pct5">
            <a:fgClr>
              <a:srgbClr val="7030A0"/>
            </a:fgClr>
            <a:bgClr>
              <a:schemeClr val="bg1"/>
            </a:bgClr>
          </a:pattFill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F62CD0-BEE2-CD06-0F25-FD717DC435C5}"/>
              </a:ext>
            </a:extLst>
          </p:cNvPr>
          <p:cNvSpPr txBox="1"/>
          <p:nvPr/>
        </p:nvSpPr>
        <p:spPr>
          <a:xfrm>
            <a:off x="328784" y="3310913"/>
            <a:ext cx="30579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fontaine Place Saint Marcellin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à Embrun</a:t>
            </a:r>
          </a:p>
        </p:txBody>
      </p:sp>
    </p:spTree>
    <p:extLst>
      <p:ext uri="{BB962C8B-B14F-4D97-AF65-F5344CB8AC3E}">
        <p14:creationId xmlns:p14="http://schemas.microsoft.com/office/powerpoint/2010/main" val="1936033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17776D-9108-DB6B-4156-ED27494CFD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7947" y="149900"/>
            <a:ext cx="5996065" cy="655819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367D5F-9055-BE32-8B16-C8C78EF5DDC0}"/>
              </a:ext>
            </a:extLst>
          </p:cNvPr>
          <p:cNvSpPr txBox="1"/>
          <p:nvPr/>
        </p:nvSpPr>
        <p:spPr>
          <a:xfrm>
            <a:off x="9312855" y="3428999"/>
            <a:ext cx="3207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Monument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Clovis – Hugues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Jardin de l’ </a:t>
            </a:r>
            <a:r>
              <a:rPr lang="fr-FR" sz="2400" b="1" dirty="0" err="1">
                <a:solidFill>
                  <a:schemeClr val="bg1"/>
                </a:solidFill>
              </a:rPr>
              <a:t>êvéché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004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764EC3-7B34-0F38-F418-425EC256EA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912" y="780312"/>
            <a:ext cx="3840293" cy="51203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A9B129-44B1-D72C-CE6C-57E3DC8C1CAB}"/>
              </a:ext>
            </a:extLst>
          </p:cNvPr>
          <p:cNvSpPr txBox="1"/>
          <p:nvPr/>
        </p:nvSpPr>
        <p:spPr>
          <a:xfrm>
            <a:off x="0" y="5931479"/>
            <a:ext cx="5543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clocher Cathédrale Notre-Dame du Réal </a:t>
            </a:r>
            <a:endParaRPr lang="fr-FR" sz="2400" dirty="0">
              <a:solidFill>
                <a:srgbClr val="FFFF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822C389-079B-378E-3EFE-047EBA812E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3555" y="1592705"/>
            <a:ext cx="5543531" cy="36725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F86019E-BD52-4012-61EA-4B25B6D07411}"/>
              </a:ext>
            </a:extLst>
          </p:cNvPr>
          <p:cNvSpPr txBox="1"/>
          <p:nvPr/>
        </p:nvSpPr>
        <p:spPr>
          <a:xfrm>
            <a:off x="8146463" y="5439037"/>
            <a:ext cx="4002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 </a:t>
            </a:r>
            <a:r>
              <a:rPr lang="fr-FR" sz="2400" b="1" dirty="0">
                <a:solidFill>
                  <a:srgbClr val="FFFF00"/>
                </a:solidFill>
              </a:rPr>
              <a:t>et abside</a:t>
            </a:r>
          </a:p>
        </p:txBody>
      </p:sp>
    </p:spTree>
    <p:extLst>
      <p:ext uri="{BB962C8B-B14F-4D97-AF65-F5344CB8AC3E}">
        <p14:creationId xmlns:p14="http://schemas.microsoft.com/office/powerpoint/2010/main" val="299686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9FD466-A0B2-36CC-9514-842CEA6960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03" y="359764"/>
            <a:ext cx="3853261" cy="586659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68918B-12C6-88E2-595A-8C06DB4CDB6F}"/>
              </a:ext>
            </a:extLst>
          </p:cNvPr>
          <p:cNvSpPr txBox="1"/>
          <p:nvPr/>
        </p:nvSpPr>
        <p:spPr>
          <a:xfrm>
            <a:off x="1444054" y="6226354"/>
            <a:ext cx="4047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Cathédrale : portail du Réal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FC4F958-1D01-35BE-E58A-C72C9C0506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8573" y="359764"/>
            <a:ext cx="4399942" cy="586659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3474E7B-3C00-E542-DCE6-213AF928C908}"/>
              </a:ext>
            </a:extLst>
          </p:cNvPr>
          <p:cNvSpPr txBox="1"/>
          <p:nvPr/>
        </p:nvSpPr>
        <p:spPr>
          <a:xfrm>
            <a:off x="5587511" y="6226354"/>
            <a:ext cx="6793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Nef à ogives gothiques, chœur et, abside romane</a:t>
            </a:r>
          </a:p>
        </p:txBody>
      </p:sp>
    </p:spTree>
    <p:extLst>
      <p:ext uri="{BB962C8B-B14F-4D97-AF65-F5344CB8AC3E}">
        <p14:creationId xmlns:p14="http://schemas.microsoft.com/office/powerpoint/2010/main" val="386313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B34DCF-62D8-D67B-62C2-1527AF02C1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386" y="263471"/>
            <a:ext cx="7103572" cy="633105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3410D8-ECB5-83B2-26D9-1E0B280821C5}"/>
              </a:ext>
            </a:extLst>
          </p:cNvPr>
          <p:cNvSpPr txBox="1"/>
          <p:nvPr/>
        </p:nvSpPr>
        <p:spPr>
          <a:xfrm>
            <a:off x="9711915" y="3429000"/>
            <a:ext cx="20302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chapelle de </a:t>
            </a:r>
          </a:p>
          <a:p>
            <a:r>
              <a:rPr lang="fr-FR" sz="2400" b="1" dirty="0"/>
              <a:t>Notre Dame</a:t>
            </a:r>
          </a:p>
          <a:p>
            <a:endParaRPr lang="fr-FR" sz="2400" b="1" dirty="0"/>
          </a:p>
          <a:p>
            <a:r>
              <a:rPr lang="fr-FR" sz="2400" b="1" dirty="0"/>
              <a:t> Cathédrale</a:t>
            </a:r>
          </a:p>
        </p:txBody>
      </p:sp>
    </p:spTree>
    <p:extLst>
      <p:ext uri="{BB962C8B-B14F-4D97-AF65-F5344CB8AC3E}">
        <p14:creationId xmlns:p14="http://schemas.microsoft.com/office/powerpoint/2010/main" val="1061908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847E92-D451-E09F-F72B-4C9817590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4162" y="273303"/>
            <a:ext cx="8630967" cy="63113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030322-367A-BC94-45EE-71693F12ECB2}"/>
              </a:ext>
            </a:extLst>
          </p:cNvPr>
          <p:cNvSpPr txBox="1"/>
          <p:nvPr/>
        </p:nvSpPr>
        <p:spPr>
          <a:xfrm>
            <a:off x="269528" y="2692252"/>
            <a:ext cx="26657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Fresques polychromes</a:t>
            </a:r>
          </a:p>
          <a:p>
            <a:r>
              <a:rPr lang="fr-FR" sz="2400" b="1" dirty="0"/>
              <a:t>  sur voûte absidiole Sud</a:t>
            </a:r>
          </a:p>
          <a:p>
            <a:endParaRPr lang="fr-FR" sz="2400" b="1" dirty="0"/>
          </a:p>
          <a:p>
            <a:r>
              <a:rPr lang="fr-FR" sz="2400" b="1" dirty="0"/>
              <a:t> Cathédrale Notre Dame</a:t>
            </a:r>
          </a:p>
        </p:txBody>
      </p:sp>
    </p:spTree>
    <p:extLst>
      <p:ext uri="{BB962C8B-B14F-4D97-AF65-F5344CB8AC3E}">
        <p14:creationId xmlns:p14="http://schemas.microsoft.com/office/powerpoint/2010/main" val="387102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CE232F4-6F49-D4EF-ED64-D48350B32E38}"/>
              </a:ext>
            </a:extLst>
          </p:cNvPr>
          <p:cNvSpPr txBox="1"/>
          <p:nvPr/>
        </p:nvSpPr>
        <p:spPr>
          <a:xfrm>
            <a:off x="8303702" y="3432859"/>
            <a:ext cx="36184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grand Orgue, Cathédrale Notre-Dame de Réal  -  Embrun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7B459FE-9821-993C-C801-0EAF6D479B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9213" y="247247"/>
            <a:ext cx="4248000" cy="636350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9310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F7E4020-F627-1758-417D-CA5A6AD2CB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148" y="887130"/>
            <a:ext cx="10622584" cy="50837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1EE8304-812F-5990-5BCE-300E6A8FB3E2}"/>
              </a:ext>
            </a:extLst>
          </p:cNvPr>
          <p:cNvSpPr txBox="1"/>
          <p:nvPr/>
        </p:nvSpPr>
        <p:spPr>
          <a:xfrm>
            <a:off x="1783773" y="204833"/>
            <a:ext cx="11017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 Présenté Sur un PPS de </a:t>
            </a:r>
            <a:r>
              <a:rPr lang="fr-FR" sz="3200" b="1" dirty="0" err="1">
                <a:solidFill>
                  <a:schemeClr val="bg1"/>
                </a:solidFill>
              </a:rPr>
              <a:t>JackDidier</a:t>
            </a:r>
            <a:r>
              <a:rPr lang="fr-FR" sz="32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142BF34-D9FB-6981-B1B2-A736E0180245}"/>
              </a:ext>
            </a:extLst>
          </p:cNvPr>
          <p:cNvSpPr txBox="1"/>
          <p:nvPr/>
        </p:nvSpPr>
        <p:spPr>
          <a:xfrm>
            <a:off x="2824416" y="594742"/>
            <a:ext cx="92252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La Chapelle Saint Guillaume  Et Embrun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30898E9-EAA8-72C4-77D0-EA4B5C537B54}"/>
              </a:ext>
            </a:extLst>
          </p:cNvPr>
          <p:cNvSpPr txBox="1"/>
          <p:nvPr/>
        </p:nvSpPr>
        <p:spPr>
          <a:xfrm>
            <a:off x="3576025" y="5709259"/>
            <a:ext cx="9932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  - Daniel</a:t>
            </a:r>
          </a:p>
        </p:txBody>
      </p:sp>
    </p:spTree>
    <p:extLst>
      <p:ext uri="{BB962C8B-B14F-4D97-AF65-F5344CB8AC3E}">
        <p14:creationId xmlns:p14="http://schemas.microsoft.com/office/powerpoint/2010/main" val="3480873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hecker/>
      </p:transition>
    </mc:Choice>
    <mc:Fallback>
      <p:transition spd="slow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369</Words>
  <Application>Microsoft Office PowerPoint</Application>
  <PresentationFormat>Grand écran</PresentationFormat>
  <Paragraphs>58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2025-01-10T08:11:44Z</dcterms:created>
  <dcterms:modified xsi:type="dcterms:W3CDTF">2025-01-11T10:03:40Z</dcterms:modified>
</cp:coreProperties>
</file>