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6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45VVqBhCYSoZJGBFJR/EeA==" hashData="b7Vh2LwZiv0nISZwipQZUsci2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FF15C2"/>
    <a:srgbClr val="FF4791"/>
    <a:srgbClr val="D54F25"/>
    <a:srgbClr val="CB5F3D"/>
    <a:srgbClr val="C519BD"/>
    <a:srgbClr val="FFC91D"/>
    <a:srgbClr val="DE8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64" autoAdjust="0"/>
    <p:restoredTop sz="94660"/>
  </p:normalViewPr>
  <p:slideViewPr>
    <p:cSldViewPr>
      <p:cViewPr>
        <p:scale>
          <a:sx n="83" d="100"/>
          <a:sy n="83" d="100"/>
        </p:scale>
        <p:origin x="-1027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24BA8B8-82B8-4344-8558-9EE61F8E35C2}" type="datetimeFigureOut">
              <a:rPr lang="fr-FR"/>
              <a:pPr>
                <a:defRPr/>
              </a:pPr>
              <a:t>29/12/2024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A7DD261-9E0D-454D-851C-4B6A8A4A9A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0478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E9B9BB4-B3C0-4544-BCAE-32AD2B40E3F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EAFAF20-DBAB-43C9-80D1-6044801FC15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CB2356C-61BF-4C5E-8065-4EE1337F0E6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85ABF-9E58-4697-AAD5-55E4DBFD7F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31627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834FC-147D-45F3-A9ED-3B897B59E1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329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14DB0A-9194-493D-84DE-008D8EEB6B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56666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67F17-6963-4F0E-BAC7-475DF6B108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7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A3BE0B-DFBF-4156-B1B1-CCAE2AB5AC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4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18E8D2-F0EA-4816-8F82-1DE87AA145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1228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C8EF5-4A75-4AA2-8F9C-8A04A1AEC8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98093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98979C-0BEF-4164-BA1E-FD302A81B1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6530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6C89A-C351-47E3-8363-40173B1586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3808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9DA31-47A1-4201-BAB3-5C1C821DF7C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5708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0B04A6-9885-4838-B515-D131F21FBA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6348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accent4">
                <a:lumMod val="10000"/>
              </a:schemeClr>
            </a:gs>
            <a:gs pos="90000">
              <a:srgbClr val="FF69D8"/>
            </a:gs>
            <a:gs pos="55000">
              <a:schemeClr val="accent4">
                <a:lumMod val="10000"/>
              </a:schemeClr>
            </a:gs>
            <a:gs pos="65000">
              <a:schemeClr val="tx1">
                <a:lumMod val="85000"/>
              </a:schemeClr>
            </a:gs>
            <a:gs pos="67000">
              <a:srgbClr val="FF15C2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681FB3-BFED-431C-9A1F-BB25A506C3C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4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microsoft.com/office/2007/relationships/hdphoto" Target="../media/hdphoto3.wdp"/><Relationship Id="rId21" Type="http://schemas.openxmlformats.org/officeDocument/2006/relationships/audio" Target="../media/audio5.wav"/><Relationship Id="rId34" Type="http://schemas.microsoft.com/office/2007/relationships/hdphoto" Target="../media/hdphoto1.wdp"/><Relationship Id="rId42" Type="http://schemas.openxmlformats.org/officeDocument/2006/relationships/image" Target="../media/image37.png"/><Relationship Id="rId47" Type="http://schemas.openxmlformats.org/officeDocument/2006/relationships/image" Target="../media/image41.jpeg"/><Relationship Id="rId50" Type="http://schemas.openxmlformats.org/officeDocument/2006/relationships/image" Target="../media/image44.jpeg"/><Relationship Id="rId55" Type="http://schemas.openxmlformats.org/officeDocument/2006/relationships/image" Target="../media/image48.png"/><Relationship Id="rId63" Type="http://schemas.openxmlformats.org/officeDocument/2006/relationships/image" Target="../media/image54.gif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0" Type="http://schemas.openxmlformats.org/officeDocument/2006/relationships/image" Target="../media/image25.jpeg"/><Relationship Id="rId29" Type="http://schemas.openxmlformats.org/officeDocument/2006/relationships/audio" Target="../media/audio9.wav"/><Relationship Id="rId41" Type="http://schemas.microsoft.com/office/2007/relationships/hdphoto" Target="../media/hdphoto4.wdp"/><Relationship Id="rId54" Type="http://schemas.openxmlformats.org/officeDocument/2006/relationships/image" Target="../media/image47.jpeg"/><Relationship Id="rId6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microsoft.com/office/2007/relationships/hdphoto" Target="../media/hdphoto2.wdp"/><Relationship Id="rId40" Type="http://schemas.openxmlformats.org/officeDocument/2006/relationships/image" Target="../media/image36.png"/><Relationship Id="rId45" Type="http://schemas.openxmlformats.org/officeDocument/2006/relationships/image" Target="../media/image39.png"/><Relationship Id="rId53" Type="http://schemas.openxmlformats.org/officeDocument/2006/relationships/audio" Target="../media/audio11.wav"/><Relationship Id="rId58" Type="http://schemas.openxmlformats.org/officeDocument/2006/relationships/image" Target="../media/image50.gif"/><Relationship Id="rId5" Type="http://schemas.openxmlformats.org/officeDocument/2006/relationships/image" Target="../media/image14.png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9.jpeg"/><Relationship Id="rId36" Type="http://schemas.openxmlformats.org/officeDocument/2006/relationships/image" Target="../media/image34.jpeg"/><Relationship Id="rId49" Type="http://schemas.openxmlformats.org/officeDocument/2006/relationships/image" Target="../media/image43.jpeg"/><Relationship Id="rId57" Type="http://schemas.openxmlformats.org/officeDocument/2006/relationships/image" Target="../media/image49.gif"/><Relationship Id="rId61" Type="http://schemas.openxmlformats.org/officeDocument/2006/relationships/image" Target="../media/image52.gif"/><Relationship Id="rId10" Type="http://schemas.openxmlformats.org/officeDocument/2006/relationships/image" Target="../media/image18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openxmlformats.org/officeDocument/2006/relationships/image" Target="../media/image38.gif"/><Relationship Id="rId52" Type="http://schemas.openxmlformats.org/officeDocument/2006/relationships/image" Target="../media/image46.jpeg"/><Relationship Id="rId60" Type="http://schemas.openxmlformats.org/officeDocument/2006/relationships/image" Target="../media/image51.jpeg"/><Relationship Id="rId65" Type="http://schemas.openxmlformats.org/officeDocument/2006/relationships/image" Target="../media/image56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image" Target="../media/image33.png"/><Relationship Id="rId43" Type="http://schemas.microsoft.com/office/2007/relationships/hdphoto" Target="../media/hdphoto5.wdp"/><Relationship Id="rId48" Type="http://schemas.openxmlformats.org/officeDocument/2006/relationships/image" Target="../media/image42.jpeg"/><Relationship Id="rId56" Type="http://schemas.microsoft.com/office/2007/relationships/hdphoto" Target="../media/hdphoto6.wdp"/><Relationship Id="rId64" Type="http://schemas.openxmlformats.org/officeDocument/2006/relationships/image" Target="../media/image55.png"/><Relationship Id="rId8" Type="http://schemas.openxmlformats.org/officeDocument/2006/relationships/image" Target="../media/image4.gif"/><Relationship Id="rId51" Type="http://schemas.openxmlformats.org/officeDocument/2006/relationships/image" Target="../media/image45.jpeg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image" Target="../media/image32.jpeg"/><Relationship Id="rId38" Type="http://schemas.openxmlformats.org/officeDocument/2006/relationships/image" Target="../media/image35.png"/><Relationship Id="rId46" Type="http://schemas.openxmlformats.org/officeDocument/2006/relationships/image" Target="../media/image40.jpeg"/><Relationship Id="rId59" Type="http://schemas.openxmlformats.org/officeDocument/2006/relationships/audio" Target="../media/audio1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na3063.wav">
            <a:hlinkClick r:id="" action="ppaction://media"/>
          </p:cNvPr>
          <p:cNvPicPr>
            <a:picLocks noRot="1" noChangeAspect="1"/>
          </p:cNvPicPr>
          <p:nvPr>
            <a:wavAudioFile r:embed="rId1" name="Renaud Manhattan Kaboul avec Axelle Red (Audio officiel) (mp3cut.net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aude\Desktop\111111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AAAAAAA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925" y="674688"/>
            <a:ext cx="7319963" cy="549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925" y="2110483"/>
            <a:ext cx="2702185" cy="2702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Ellipse 19"/>
          <p:cNvSpPr/>
          <p:nvPr/>
        </p:nvSpPr>
        <p:spPr bwMode="auto">
          <a:xfrm rot="3245282">
            <a:off x="5282495" y="2952608"/>
            <a:ext cx="966525" cy="952784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554" y="1968349"/>
            <a:ext cx="3172371" cy="2921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Axelle Red - Exil\qUmMCqK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080771"/>
            <a:ext cx="2750201" cy="2750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d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068388"/>
            <a:ext cx="635000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7" descr="C:\Users\Jclaude\Desktop\ccccc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075" y="1844675"/>
            <a:ext cx="4154488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187450" y="2060575"/>
            <a:ext cx="5699125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01 </a:t>
            </a:r>
            <a:r>
              <a:rPr lang="fr-FR" sz="1200" b="1" dirty="0" err="1">
                <a:solidFill>
                  <a:srgbClr val="FFC000"/>
                </a:solidFill>
                <a:latin typeface="+mn-lt"/>
              </a:rPr>
              <a:t>Who's</a:t>
            </a:r>
            <a:r>
              <a:rPr lang="fr-FR" sz="1200" b="1" dirty="0">
                <a:solidFill>
                  <a:srgbClr val="FFC000"/>
                </a:solidFill>
                <a:latin typeface="+mn-lt"/>
              </a:rPr>
              <a:t> </a:t>
            </a:r>
            <a:r>
              <a:rPr lang="fr-FR" sz="1200" b="1" dirty="0" err="1">
                <a:solidFill>
                  <a:srgbClr val="FFC000"/>
                </a:solidFill>
                <a:latin typeface="+mn-lt"/>
              </a:rPr>
              <a:t>Gonna</a:t>
            </a:r>
            <a:r>
              <a:rPr lang="fr-FR" sz="1200" b="1" dirty="0">
                <a:solidFill>
                  <a:srgbClr val="FFC000"/>
                </a:solidFill>
                <a:latin typeface="+mn-lt"/>
              </a:rPr>
              <a:t> Help You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02 Excusez-moi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03 Quand le jour se lève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04 Gigantesquement belle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05 Signe ton nom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06 Un ami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07 Le grand retour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08 Mont des regrets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09 This </a:t>
            </a:r>
            <a:r>
              <a:rPr lang="fr-FR" sz="1200" b="1" dirty="0" err="1">
                <a:solidFill>
                  <a:srgbClr val="FFC000"/>
                </a:solidFill>
                <a:latin typeface="+mn-lt"/>
              </a:rPr>
              <a:t>Girl's</a:t>
            </a:r>
            <a:r>
              <a:rPr lang="fr-FR" sz="1200" b="1" dirty="0">
                <a:solidFill>
                  <a:srgbClr val="FFC000"/>
                </a:solidFill>
                <a:latin typeface="+mn-lt"/>
              </a:rPr>
              <a:t> </a:t>
            </a:r>
            <a:r>
              <a:rPr lang="fr-FR" sz="1200" b="1" dirty="0" err="1">
                <a:solidFill>
                  <a:srgbClr val="FFC000"/>
                </a:solidFill>
                <a:latin typeface="+mn-lt"/>
              </a:rPr>
              <a:t>Gonna</a:t>
            </a:r>
            <a:r>
              <a:rPr lang="fr-FR" sz="1200" b="1" dirty="0">
                <a:solidFill>
                  <a:srgbClr val="FFC000"/>
                </a:solidFill>
                <a:latin typeface="+mn-lt"/>
              </a:rPr>
              <a:t> </a:t>
            </a:r>
            <a:r>
              <a:rPr lang="fr-FR" sz="1200" b="1" dirty="0" err="1">
                <a:solidFill>
                  <a:srgbClr val="FFC000"/>
                </a:solidFill>
                <a:latin typeface="+mn-lt"/>
              </a:rPr>
              <a:t>Kill</a:t>
            </a:r>
            <a:r>
              <a:rPr lang="fr-FR" sz="1200" b="1" dirty="0">
                <a:solidFill>
                  <a:srgbClr val="FFC000"/>
                </a:solidFill>
                <a:latin typeface="+mn-lt"/>
              </a:rPr>
              <a:t> Me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10 C'est ainsi</a:t>
            </a:r>
          </a:p>
          <a:p>
            <a:pPr algn="ctr">
              <a:defRPr/>
            </a:pPr>
            <a:r>
              <a:rPr lang="fr-FR" sz="1200" b="1" dirty="0">
                <a:solidFill>
                  <a:srgbClr val="FFC000"/>
                </a:solidFill>
                <a:latin typeface="+mn-lt"/>
              </a:rPr>
              <a:t>11 Le plus beau reste à venir</a:t>
            </a:r>
          </a:p>
        </p:txBody>
      </p:sp>
      <p:sp>
        <p:nvSpPr>
          <p:cNvPr id="6" name="Cadre 5"/>
          <p:cNvSpPr/>
          <p:nvPr/>
        </p:nvSpPr>
        <p:spPr>
          <a:xfrm>
            <a:off x="1187450" y="836613"/>
            <a:ext cx="6769100" cy="5113337"/>
          </a:xfrm>
          <a:prstGeom prst="frame">
            <a:avLst>
              <a:gd name="adj1" fmla="val 3882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6" descr="C:\Users\Jclaude\Desktop\Axelle-Red-en-session-acoustique-a-la-redaction_détouré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322" y="2418049"/>
            <a:ext cx="2565028" cy="3304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C:\Users\christelle\Desktop\tab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661025"/>
            <a:ext cx="59801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6" descr="Juke-box 3 PNG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2" descr="D:\SMYLET\gif or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-la difference (mp3cut.net)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-deraisonnable (mp3cut.net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-bateau paume (mp3cut.net)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-conversation (mp3cut.net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-le roi fou (mp3cut.net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7" descr="C:\Users\Marie-Jose\Desktop\NUMEROS JUKEBOX NOIR\7 (FILEminimizer).jpg">
            <a:hlinkClick r:id="" action="ppaction://noaction" highlightClick="1">
              <a:snd r:embed="rId25" name="07-le coeur chagrin (mp3cut.net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8" descr="C:\Users\Marie-Jose\Desktop\NUMEROS JUKEBOX NOIR\8 (FILEminimizer).jpg">
            <a:hlinkClick r:id="" action="ppaction://noaction" highlightClick="1">
              <a:snd r:embed="rId27" name="08-j'veux donner (mp3cut.net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9" descr="C:\Users\Marie-Jose\Desktop\NUMEROS JUKEBOX NOIR\9 (FILEminimizer).jpg">
            <a:hlinkClick r:id="" action="ppaction://noaction" highlightClick="1">
              <a:snd r:embed="rId29" name="09-le magicien d'oz (mp3cut.net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0" descr="C:\Users\Marie-Jose\Desktop\NUMEROS JUKEBOX NOIR\10 (FILEminimizer).jpg">
            <a:hlinkClick r:id="" action="ppaction://noaction" highlightClick="1">
              <a:snd r:embed="rId31" name="10-mon pere (mp3cut.net)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1045" y="4711302"/>
            <a:ext cx="503417" cy="1437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70088" y="1517650"/>
            <a:ext cx="374650" cy="369888"/>
          </a:xfrm>
          <a:prstGeom prst="ellipse">
            <a:avLst/>
          </a:prstGeom>
          <a:blipFill dpi="0" rotWithShape="1">
            <a:blip r:embed="rId4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31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Picture 6" descr="C:\Users\Marie-Jose\Desktop\NUMEROS JUKEBOX NOIR\6 (FILEminimizer).jpg">
            <a:hlinkClick r:id="" action="ppaction://noaction" highlightClick="1">
              <a:snd r:embed="rId53" name="06- Africa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4876800"/>
            <a:ext cx="760412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774" y="63388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64" y="63484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1" descr="C:\Users\Marie-Jose\Desktop\NUMEROS JUKEBOX NOIR\11 (FILEminimizer).jpg">
            <a:hlinkClick r:id="" action="ppaction://noaction" highlightClick="1">
              <a:snd r:embed="rId59" name="11 Images_Maîtresse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889250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2" descr="C:\Users\Jclaude\Desktop\Axelle Red - Exil\gggggffffff.gif"/>
          <p:cNvPicPr>
            <a:picLocks noChangeAspect="1" noChangeArrowheads="1" noCrop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8900" y="1576388"/>
            <a:ext cx="13112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479550"/>
            <a:ext cx="1533525" cy="1619250"/>
          </a:xfrm>
          <a:prstGeom prst="frame">
            <a:avLst>
              <a:gd name="adj1" fmla="val 6684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4" name="Picture 9" descr="C:\Users\Jclaude\Desktop\Axelle Red - Exil\qUmMCqK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19275"/>
            <a:ext cx="823913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9" descr="C:\Users\Jclaude\Desktop\219%2Fwebedia-articles%2Fbd3%2F16d%2F6654f341b44c114e7f4d1b6f3e%2F1246152-axelle-red-presente-son-exposition-axell-orig-1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665" y="2996406"/>
            <a:ext cx="2285165" cy="3429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</Words>
  <Application>Microsoft Office PowerPoint</Application>
  <PresentationFormat>Affichage à l'écran (4:3)</PresentationFormat>
  <Paragraphs>14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2024-12-29T10:23:47Z</dcterms:modified>
</cp:coreProperties>
</file>