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4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ofapNq2TE6ff+H65qKsPA==" hashData="b/sA4Rn5sSRvIOZIHickUH3qX6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9200"/>
    <a:srgbClr val="25FFFF"/>
    <a:srgbClr val="9E0075"/>
    <a:srgbClr val="FF69D8"/>
    <a:srgbClr val="860C6F"/>
    <a:srgbClr val="292929"/>
    <a:srgbClr val="FF00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777" autoAdjust="0"/>
    <p:restoredTop sz="94660" autoAdjust="0"/>
  </p:normalViewPr>
  <p:slideViewPr>
    <p:cSldViewPr>
      <p:cViewPr>
        <p:scale>
          <a:sx n="81" d="100"/>
          <a:sy n="81" d="100"/>
        </p:scale>
        <p:origin x="-1214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FA06C2C-8507-4364-AA5A-C9607E7DC076}" type="datetimeFigureOut">
              <a:rPr lang="fr-FR"/>
              <a:pPr>
                <a:defRPr/>
              </a:pPr>
              <a:t>29/12/2024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0834C8E-6625-43BB-9054-5FCB11D505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9190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51026A5-4902-4C1B-BF19-D17E6C5C5F4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0FDD01E-B151-4A92-8337-713E89D1BED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F7A7D6B-7A36-4591-8894-023920ABCE9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E808F-DBBC-42AA-8FD2-A34BACE657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3500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C6E6D-A7BD-46B7-9414-01D142BA3A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4759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77A50-EF00-481E-9A62-0E82274DA3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9302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3E53E-2CE5-46D6-8C5C-DD0C31EA66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5523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33D3D-E4DF-4608-94C3-3E982260CB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4002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DA1BF-CA3C-4796-AC5B-F8814C8411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7600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895577-C173-4818-B860-4474231B7D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6388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4581A-6BB2-4895-8998-42443B078A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9680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477A7-477F-459A-9E36-F9686EC68C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0749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49CFC-EE7D-475F-8F93-06A667F2DC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0008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5312C-4995-4448-9D89-EB7BB6EFC3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710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89171">
              <a:schemeClr val="accent4">
                <a:lumMod val="10000"/>
              </a:schemeClr>
            </a:gs>
            <a:gs pos="63000">
              <a:schemeClr val="bg2">
                <a:lumMod val="60000"/>
                <a:lumOff val="40000"/>
              </a:schemeClr>
            </a:gs>
            <a:gs pos="86000">
              <a:srgbClr val="F69200"/>
            </a:gs>
            <a:gs pos="74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5015668-D6B6-4240-AA13-0CDFA7AE3F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1.wav"/><Relationship Id="rId50" Type="http://schemas.openxmlformats.org/officeDocument/2006/relationships/image" Target="../media/image41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0.jpeg"/><Relationship Id="rId76" Type="http://schemas.openxmlformats.org/officeDocument/2006/relationships/image" Target="../media/image56.jpeg"/><Relationship Id="rId84" Type="http://schemas.openxmlformats.org/officeDocument/2006/relationships/image" Target="../media/image61.jpeg"/><Relationship Id="rId7" Type="http://schemas.openxmlformats.org/officeDocument/2006/relationships/image" Target="../media/image15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2.wav"/><Relationship Id="rId11" Type="http://schemas.openxmlformats.org/officeDocument/2006/relationships/image" Target="../media/image19.png"/><Relationship Id="rId24" Type="http://schemas.openxmlformats.org/officeDocument/2006/relationships/image" Target="../media/image26.gif"/><Relationship Id="rId32" Type="http://schemas.openxmlformats.org/officeDocument/2006/relationships/image" Target="../media/image32.jpeg"/><Relationship Id="rId37" Type="http://schemas.openxmlformats.org/officeDocument/2006/relationships/audio" Target="../media/audio6.wav"/><Relationship Id="rId40" Type="http://schemas.openxmlformats.org/officeDocument/2006/relationships/image" Target="../media/image36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5.jpeg"/><Relationship Id="rId66" Type="http://schemas.openxmlformats.org/officeDocument/2006/relationships/image" Target="../media/image49.jpeg"/><Relationship Id="rId74" Type="http://schemas.openxmlformats.org/officeDocument/2006/relationships/image" Target="../media/image55.png"/><Relationship Id="rId79" Type="http://schemas.openxmlformats.org/officeDocument/2006/relationships/audio" Target="../media/audio23.wav"/><Relationship Id="rId87" Type="http://schemas.openxmlformats.org/officeDocument/2006/relationships/image" Target="../media/image64.png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image" Target="../media/image59.jpeg"/><Relationship Id="rId19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image" Target="../media/image31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1.gif"/><Relationship Id="rId77" Type="http://schemas.openxmlformats.org/officeDocument/2006/relationships/audio" Target="../media/audio1.wav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openxmlformats.org/officeDocument/2006/relationships/image" Target="../media/image3.gif"/><Relationship Id="rId80" Type="http://schemas.openxmlformats.org/officeDocument/2006/relationships/image" Target="../media/image58.jpeg"/><Relationship Id="rId85" Type="http://schemas.openxmlformats.org/officeDocument/2006/relationships/image" Target="../media/image62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audio" Target="../media/audio4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4.png"/><Relationship Id="rId41" Type="http://schemas.openxmlformats.org/officeDocument/2006/relationships/audio" Target="../media/audio8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jpeg"/><Relationship Id="rId75" Type="http://schemas.openxmlformats.org/officeDocument/2006/relationships/audio" Target="../media/audio22.wav"/><Relationship Id="rId83" Type="http://schemas.openxmlformats.org/officeDocument/2006/relationships/image" Target="../media/image60.png"/><Relationship Id="rId88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3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audio" Target="../media/audio20.wav"/><Relationship Id="rId73" Type="http://schemas.openxmlformats.org/officeDocument/2006/relationships/image" Target="../media/image54.png"/><Relationship Id="rId78" Type="http://schemas.openxmlformats.org/officeDocument/2006/relationships/image" Target="../media/image57.jpeg"/><Relationship Id="rId81" Type="http://schemas.openxmlformats.org/officeDocument/2006/relationships/audio" Target="../media/audio24.wav"/><Relationship Id="rId86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C:\Users\JClaude\Desktop\aaaa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-15875"/>
            <a:ext cx="912495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638" y="6035675"/>
            <a:ext cx="1096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1718784"/>
            <a:ext cx="3680742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JClaude\Desktop\Annie Cordy - Les succès 1963-1965 (Remasterisé en 2020) (2020) [MP3 - 320 kbps]\cove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5400" y="1824038"/>
            <a:ext cx="3135313" cy="313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22 -1230.wav">
            <a:hlinkClick r:id="" action="ppaction://media"/>
          </p:cNvPr>
          <p:cNvPicPr>
            <a:picLocks noRot="1" noChangeAspect="1"/>
          </p:cNvPicPr>
          <p:nvPr>
            <a:wavAudioFile r:embed="rId1" name="22 - Si j'étais fille à papa (Remasterisé en 2020)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-15875"/>
            <a:ext cx="912495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331913" y="981075"/>
            <a:ext cx="6475412" cy="48958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08175" y="1350963"/>
            <a:ext cx="5327650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J'ai froid les pieds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Oh ! Annie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Tu m'as voulue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Ok la vie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Six roses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Les guiboles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Ah ! La campagne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Le roi du tango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Lettre de vacances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The Monkey Dance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Oh ! Lady Bigoudi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He... Les filles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Quand un homme est un homme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Samy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La grande Kelly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L'oiseau rare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Le cow-boy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Mon frère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Faut pas pousser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Patience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21. Chanson de Zorba (Du film "Zorba le Grec") (Remasterisé)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22. Si j'étais fille à papa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23. Faut que je demande à papa (Remasterisé en 2020)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24 - Alors, alors... (Remasterisé en 2020)</a:t>
            </a:r>
          </a:p>
        </p:txBody>
      </p:sp>
      <p:pic>
        <p:nvPicPr>
          <p:cNvPr id="3078" name="Picture 7" descr="C:\Users\JClaude\Desktop\75645982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585" y="4221088"/>
            <a:ext cx="2455615" cy="245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5" descr="C:\Users\JClaude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5688"/>
            <a:ext cx="2417416" cy="311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3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3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640238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6263" y="640556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6263" y="4833938"/>
            <a:ext cx="749300" cy="99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 - J'ai froid les pieds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 - Oh ! Annie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 - Tu m'as voulue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 - Ok la vie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 - Six roses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 - Les guiboles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 - Ah ! La campagne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 - Le roi du tango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 - Lettre de vacances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 - The Monkey Dance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 - Oh ! Lady Bigoudi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 - He... Les filles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 - Quand un homme est un homme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 - Samy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 - La grande Kelly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 - L'oiseau rare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 - Le cow-boy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 - Mon frère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 - Faut pas pousser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 - Patience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 - Chanson de Zorba (Du film _Zorba le Grec_)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 - Si j'étais fille à papa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87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9" name="23 - Faut que je demande à papa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1" name="24 - Alors, alors... (Remasterisé en 2020)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0" descr="C:\Users\JClaude\Desktop\Annie Cordy - Les succès 1963-1965 (Remasterisé en 2020) (2020) [MP3 - 320 kbps]\cover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601788"/>
            <a:ext cx="1335087" cy="14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95713" y="1508125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" descr="C:\Users\JClaude\Desktop\bbbb_détouré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612" y="2979035"/>
            <a:ext cx="2046412" cy="28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254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2024-12-29T10:53:00Z</dcterms:modified>
</cp:coreProperties>
</file>