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8" r:id="rId3"/>
    <p:sldId id="36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6qlV3SkFZVY9VKngyMJFg==" hashData="qY0f0Ipb0NOS85nXNVwKEfBclM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3E6"/>
    <a:srgbClr val="A80000"/>
    <a:srgbClr val="862D00"/>
    <a:srgbClr val="640000"/>
    <a:srgbClr val="002448"/>
    <a:srgbClr val="005EBC"/>
    <a:srgbClr val="00458A"/>
    <a:srgbClr val="004F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864" autoAdjust="0"/>
    <p:restoredTop sz="94660"/>
  </p:normalViewPr>
  <p:slideViewPr>
    <p:cSldViewPr>
      <p:cViewPr>
        <p:scale>
          <a:sx n="79" d="100"/>
          <a:sy n="79" d="100"/>
        </p:scale>
        <p:origin x="-1147" y="-2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34A39FC-23FC-4C30-9DF4-4035A980E8C8}" type="datetimeFigureOut">
              <a:rPr lang="fr-FR"/>
              <a:pPr>
                <a:defRPr/>
              </a:pPr>
              <a:t>23/12/2024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D4D2FAD-2FE0-4A21-9905-17A99D6943D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45641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908547D-D85C-402F-8E22-27F7EBBD0B6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DE5C8DA-4666-4916-97A4-52C71F64DE1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84F75C1-8751-4795-8EE3-B5F6A46CD62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B96258-F8F4-461E-A53E-2D5448115D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21431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34C4CD-D5D4-416D-9C28-FAB5C36378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73180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E2BFD2-0909-42FD-963D-93C838AC73B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66398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13477-A515-445D-A24A-A36F47A09F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72607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DE5CB0-5CBF-4CC1-BB25-BEAFACD25F6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1374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6A4F94-0C03-42E0-8CA4-249E211389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02391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69C60-6A74-4B9A-ADA8-DB327519463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77517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7724A-1B59-4EFE-96AE-B84E3907312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35311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1A7510-D9F7-4890-9D76-C9556A19483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7189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F16874-A01E-410D-A853-B819FEC64DA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3455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3F7C99-A1E2-46E6-8998-486A9C659D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32359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chemeClr val="accent4">
                <a:lumMod val="10000"/>
              </a:schemeClr>
            </a:gs>
            <a:gs pos="87000">
              <a:schemeClr val="accent4">
                <a:lumMod val="10000"/>
              </a:schemeClr>
            </a:gs>
            <a:gs pos="73000">
              <a:srgbClr val="0073E6"/>
            </a:gs>
            <a:gs pos="84000">
              <a:schemeClr val="tx1"/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6C8C623-6AB1-4CEC-B184-002913776D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13" Type="http://schemas.openxmlformats.org/officeDocument/2006/relationships/image" Target="../media/image5.png"/><Relationship Id="rId3" Type="http://schemas.openxmlformats.org/officeDocument/2006/relationships/audio" Target="../media/audio3.wav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4.png"/><Relationship Id="rId17" Type="http://schemas.openxmlformats.org/officeDocument/2006/relationships/image" Target="../media/image9.jpeg"/><Relationship Id="rId2" Type="http://schemas.openxmlformats.org/officeDocument/2006/relationships/audio" Target="../media/audio2.wav"/><Relationship Id="rId16" Type="http://schemas.openxmlformats.org/officeDocument/2006/relationships/image" Target="../media/image8.gif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3.gif"/><Relationship Id="rId5" Type="http://schemas.openxmlformats.org/officeDocument/2006/relationships/audio" Target="../media/audio5.wav"/><Relationship Id="rId15" Type="http://schemas.openxmlformats.org/officeDocument/2006/relationships/image" Target="../media/image7.jpeg"/><Relationship Id="rId10" Type="http://schemas.openxmlformats.org/officeDocument/2006/relationships/image" Target="../media/image2.gif"/><Relationship Id="rId4" Type="http://schemas.openxmlformats.org/officeDocument/2006/relationships/audio" Target="../media/audio4.wav"/><Relationship Id="rId9" Type="http://schemas.openxmlformats.org/officeDocument/2006/relationships/image" Target="../media/image1.png"/><Relationship Id="rId1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gif"/><Relationship Id="rId7" Type="http://schemas.microsoft.com/office/2007/relationships/hdphoto" Target="../media/hdphoto1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8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gif"/><Relationship Id="rId18" Type="http://schemas.openxmlformats.org/officeDocument/2006/relationships/image" Target="../media/image24.jpeg"/><Relationship Id="rId26" Type="http://schemas.openxmlformats.org/officeDocument/2006/relationships/image" Target="../media/image28.jpeg"/><Relationship Id="rId39" Type="http://schemas.openxmlformats.org/officeDocument/2006/relationships/image" Target="../media/image35.png"/><Relationship Id="rId21" Type="http://schemas.openxmlformats.org/officeDocument/2006/relationships/audio" Target="../media/audio10.wav"/><Relationship Id="rId34" Type="http://schemas.openxmlformats.org/officeDocument/2006/relationships/image" Target="../media/image32.jpeg"/><Relationship Id="rId42" Type="http://schemas.microsoft.com/office/2007/relationships/hdphoto" Target="../media/hdphoto3.wdp"/><Relationship Id="rId47" Type="http://schemas.openxmlformats.org/officeDocument/2006/relationships/image" Target="../media/image39.png"/><Relationship Id="rId50" Type="http://schemas.microsoft.com/office/2007/relationships/hdphoto" Target="../media/hdphoto7.wdp"/><Relationship Id="rId55" Type="http://schemas.openxmlformats.org/officeDocument/2006/relationships/image" Target="../media/image45.jpeg"/><Relationship Id="rId63" Type="http://schemas.openxmlformats.org/officeDocument/2006/relationships/image" Target="../media/image52.gif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jpeg"/><Relationship Id="rId29" Type="http://schemas.openxmlformats.org/officeDocument/2006/relationships/audio" Target="../media/audio1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24" Type="http://schemas.openxmlformats.org/officeDocument/2006/relationships/image" Target="../media/image27.jpeg"/><Relationship Id="rId32" Type="http://schemas.openxmlformats.org/officeDocument/2006/relationships/image" Target="../media/image31.jpeg"/><Relationship Id="rId37" Type="http://schemas.openxmlformats.org/officeDocument/2006/relationships/audio" Target="../media/audio17.wav"/><Relationship Id="rId40" Type="http://schemas.microsoft.com/office/2007/relationships/hdphoto" Target="../media/hdphoto2.wdp"/><Relationship Id="rId45" Type="http://schemas.openxmlformats.org/officeDocument/2006/relationships/image" Target="../media/image38.png"/><Relationship Id="rId53" Type="http://schemas.openxmlformats.org/officeDocument/2006/relationships/image" Target="../media/image43.jpeg"/><Relationship Id="rId58" Type="http://schemas.openxmlformats.org/officeDocument/2006/relationships/image" Target="../media/image48.png"/><Relationship Id="rId66" Type="http://schemas.openxmlformats.org/officeDocument/2006/relationships/image" Target="../media/image55.png"/><Relationship Id="rId5" Type="http://schemas.openxmlformats.org/officeDocument/2006/relationships/image" Target="../media/image8.gif"/><Relationship Id="rId15" Type="http://schemas.openxmlformats.org/officeDocument/2006/relationships/audio" Target="../media/audio7.wav"/><Relationship Id="rId23" Type="http://schemas.openxmlformats.org/officeDocument/2006/relationships/audio" Target="../media/audio1.wav"/><Relationship Id="rId28" Type="http://schemas.openxmlformats.org/officeDocument/2006/relationships/image" Target="../media/image29.jpeg"/><Relationship Id="rId36" Type="http://schemas.openxmlformats.org/officeDocument/2006/relationships/image" Target="../media/image33.jpeg"/><Relationship Id="rId49" Type="http://schemas.openxmlformats.org/officeDocument/2006/relationships/image" Target="../media/image40.png"/><Relationship Id="rId57" Type="http://schemas.openxmlformats.org/officeDocument/2006/relationships/image" Target="../media/image47.jpeg"/><Relationship Id="rId61" Type="http://schemas.openxmlformats.org/officeDocument/2006/relationships/image" Target="../media/image51.png"/><Relationship Id="rId10" Type="http://schemas.openxmlformats.org/officeDocument/2006/relationships/image" Target="../media/image18.gif"/><Relationship Id="rId19" Type="http://schemas.openxmlformats.org/officeDocument/2006/relationships/audio" Target="../media/audio9.wav"/><Relationship Id="rId31" Type="http://schemas.openxmlformats.org/officeDocument/2006/relationships/audio" Target="../media/audio14.wav"/><Relationship Id="rId44" Type="http://schemas.microsoft.com/office/2007/relationships/hdphoto" Target="../media/hdphoto4.wdp"/><Relationship Id="rId52" Type="http://schemas.openxmlformats.org/officeDocument/2006/relationships/image" Target="../media/image42.png"/><Relationship Id="rId60" Type="http://schemas.openxmlformats.org/officeDocument/2006/relationships/image" Target="../media/image50.jpeg"/><Relationship Id="rId65" Type="http://schemas.openxmlformats.org/officeDocument/2006/relationships/image" Target="../media/image54.png"/><Relationship Id="rId4" Type="http://schemas.openxmlformats.org/officeDocument/2006/relationships/image" Target="../media/image13.png"/><Relationship Id="rId9" Type="http://schemas.openxmlformats.org/officeDocument/2006/relationships/image" Target="../media/image17.gif"/><Relationship Id="rId14" Type="http://schemas.openxmlformats.org/officeDocument/2006/relationships/image" Target="../media/image22.gif"/><Relationship Id="rId22" Type="http://schemas.openxmlformats.org/officeDocument/2006/relationships/image" Target="../media/image26.jpeg"/><Relationship Id="rId27" Type="http://schemas.openxmlformats.org/officeDocument/2006/relationships/audio" Target="../media/audio12.wav"/><Relationship Id="rId30" Type="http://schemas.openxmlformats.org/officeDocument/2006/relationships/image" Target="../media/image30.jpeg"/><Relationship Id="rId35" Type="http://schemas.openxmlformats.org/officeDocument/2006/relationships/audio" Target="../media/audio16.wav"/><Relationship Id="rId43" Type="http://schemas.openxmlformats.org/officeDocument/2006/relationships/image" Target="../media/image37.png"/><Relationship Id="rId48" Type="http://schemas.microsoft.com/office/2007/relationships/hdphoto" Target="../media/hdphoto6.wdp"/><Relationship Id="rId56" Type="http://schemas.openxmlformats.org/officeDocument/2006/relationships/image" Target="../media/image46.jpeg"/><Relationship Id="rId64" Type="http://schemas.openxmlformats.org/officeDocument/2006/relationships/image" Target="../media/image53.jpeg"/><Relationship Id="rId8" Type="http://schemas.openxmlformats.org/officeDocument/2006/relationships/image" Target="../media/image16.gif"/><Relationship Id="rId51" Type="http://schemas.openxmlformats.org/officeDocument/2006/relationships/image" Target="../media/image41.gif"/><Relationship Id="rId3" Type="http://schemas.openxmlformats.org/officeDocument/2006/relationships/image" Target="../media/image12.png"/><Relationship Id="rId12" Type="http://schemas.openxmlformats.org/officeDocument/2006/relationships/image" Target="../media/image20.jpeg"/><Relationship Id="rId17" Type="http://schemas.openxmlformats.org/officeDocument/2006/relationships/audio" Target="../media/audio8.wav"/><Relationship Id="rId25" Type="http://schemas.openxmlformats.org/officeDocument/2006/relationships/audio" Target="../media/audio11.wav"/><Relationship Id="rId33" Type="http://schemas.openxmlformats.org/officeDocument/2006/relationships/audio" Target="../media/audio15.wav"/><Relationship Id="rId38" Type="http://schemas.openxmlformats.org/officeDocument/2006/relationships/image" Target="../media/image34.jpeg"/><Relationship Id="rId46" Type="http://schemas.microsoft.com/office/2007/relationships/hdphoto" Target="../media/hdphoto5.wdp"/><Relationship Id="rId59" Type="http://schemas.openxmlformats.org/officeDocument/2006/relationships/image" Target="../media/image49.png"/><Relationship Id="rId67" Type="http://schemas.openxmlformats.org/officeDocument/2006/relationships/image" Target="../media/image56.png"/><Relationship Id="rId20" Type="http://schemas.openxmlformats.org/officeDocument/2006/relationships/image" Target="../media/image25.jpeg"/><Relationship Id="rId41" Type="http://schemas.openxmlformats.org/officeDocument/2006/relationships/image" Target="../media/image36.png"/><Relationship Id="rId54" Type="http://schemas.openxmlformats.org/officeDocument/2006/relationships/image" Target="../media/image44.jpeg"/><Relationship Id="rId62" Type="http://schemas.microsoft.com/office/2007/relationships/hdphoto" Target="../media/hdphoto8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05. 3826.wav">
            <a:hlinkClick r:id="" action="ppaction://media"/>
          </p:cNvPr>
          <p:cNvPicPr>
            <a:picLocks noRot="1" noChangeAspect="1"/>
          </p:cNvPicPr>
          <p:nvPr>
            <a:wavAudioFile r:embed="rId1" name="05. Pensées Positives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\Desktop\ani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-793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 descr="C:\Users\JCL\Desktop\ani.2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981075"/>
            <a:ext cx="6532562" cy="486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8 -3841.wav">
            <a:hlinkClick r:id="" action="ppaction://media"/>
          </p:cNvPr>
          <p:cNvPicPr>
            <a:picLocks noRot="1" noChangeAspect="1"/>
          </p:cNvPicPr>
          <p:nvPr>
            <a:wavAudioFile r:embed="rId2" name="08 - La Melancoli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11 S3841.wav">
            <a:hlinkClick r:id="" action="ppaction://media"/>
          </p:cNvPr>
          <p:cNvPicPr>
            <a:picLocks noRot="1" noChangeAspect="1"/>
          </p:cNvPicPr>
          <p:nvPr>
            <a:wavAudioFile r:embed="rId3" name="11 Sapore di amor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8 -3842.wav">
            <a:hlinkClick r:id="" action="ppaction://media"/>
          </p:cNvPr>
          <p:cNvPicPr>
            <a:picLocks noRot="1" noChangeAspect="1"/>
          </p:cNvPicPr>
          <p:nvPr>
            <a:wavAudioFile r:embed="rId4" name="08 - Haute fidélité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3. 3841.wav">
            <a:hlinkClick r:id="" action="ppaction://media"/>
          </p:cNvPr>
          <p:cNvPicPr>
            <a:picLocks noRot="1" noChangeAspect="1"/>
          </p:cNvPicPr>
          <p:nvPr>
            <a:wavAudioFile r:embed="rId5" name="03. Calogero - Centre vill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or 3841.wav">
            <a:hlinkClick r:id="" action="ppaction://media"/>
          </p:cNvPr>
          <p:cNvPicPr>
            <a:picLocks noRot="1" noChangeAspect="1"/>
          </p:cNvPicPr>
          <p:nvPr>
            <a:wavAudioFile r:embed="rId6" name="Por que te vas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Ellipse 19"/>
          <p:cNvSpPr/>
          <p:nvPr/>
        </p:nvSpPr>
        <p:spPr bwMode="auto">
          <a:xfrm rot="3245282">
            <a:off x="5262563" y="2760663"/>
            <a:ext cx="1301750" cy="1320800"/>
          </a:xfrm>
          <a:prstGeom prst="ellipse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5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086" y="1546323"/>
            <a:ext cx="4072352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331913" y="981075"/>
            <a:ext cx="6553200" cy="4895850"/>
          </a:xfrm>
          <a:prstGeom prst="frame">
            <a:avLst>
              <a:gd name="adj1" fmla="val 2579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4" name="Picture 13" descr="C:\Users\JCL\Desktop\Angèle - Nonante-Cinq (03-12-2021)\omle8dd7pc5ua-600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671638"/>
            <a:ext cx="3568700" cy="349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-793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JCL\Desktop\ani.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813" y="981075"/>
            <a:ext cx="6530975" cy="486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583531" y="1703387"/>
            <a:ext cx="6049963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01. Bruxelles Je T’aime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02. Libre 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03. On S’habitue 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04. Solo 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05. Pensées Positives 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06. Taxi 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07. Démons 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08. Plus De Sens 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09. Tempête 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10. Profite 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11. Mots Justes 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12. Mauvais Rêves </a:t>
            </a:r>
          </a:p>
        </p:txBody>
      </p:sp>
      <p:sp>
        <p:nvSpPr>
          <p:cNvPr id="4" name="Cadre 3"/>
          <p:cNvSpPr/>
          <p:nvPr/>
        </p:nvSpPr>
        <p:spPr>
          <a:xfrm>
            <a:off x="1249363" y="987425"/>
            <a:ext cx="6635750" cy="4895850"/>
          </a:xfrm>
          <a:prstGeom prst="frame">
            <a:avLst>
              <a:gd name="adj1" fmla="val 2281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9" name="Picture 7" descr="C:\Users\JCL\Desktop\belgaimage-184014521-full_20211203095514_détouré.pn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2899" y="3645024"/>
            <a:ext cx="4578249" cy="3045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JCL\Desktop\unnamed_détouré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318" y="4005064"/>
            <a:ext cx="4790679" cy="2685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dre 8"/>
          <p:cNvSpPr/>
          <p:nvPr/>
        </p:nvSpPr>
        <p:spPr>
          <a:xfrm>
            <a:off x="-12700" y="-17463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225" y="64277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Bruxelles Je T’aim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Libr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Solo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On S’habitu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Pensées Positives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. Taxi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. Démons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. Plus De Sens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. Tempêt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. Profit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. Mots Justes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. Mauvais Rêves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302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" y="3768725"/>
            <a:ext cx="750887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6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875" y="4959350"/>
            <a:ext cx="725488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13" descr="C:\Users\JCL\Desktop\Angèle - Nonante-Cinq (03-12-2021)\omle8dd7pc5ua-600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646238"/>
            <a:ext cx="1303337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606550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0" name="Picture 60" descr="C:\Users\JCL\Desktop\Image1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659" y="3008313"/>
            <a:ext cx="3275013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476875"/>
            <a:ext cx="69421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688" y="676910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C:\Users\JCL\Desktop\SMYLET 2\Image2.gif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0134" y="5921375"/>
            <a:ext cx="681038" cy="68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</Words>
  <Application>Microsoft Office PowerPoint</Application>
  <PresentationFormat>Affichage à l'écran (4:3)</PresentationFormat>
  <Paragraphs>15</Paragraphs>
  <Slides>3</Slides>
  <Notes>3</Notes>
  <HiddenSlides>0</HiddenSlides>
  <MMClips>6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2024-12-23T12:57:19Z</dcterms:modified>
</cp:coreProperties>
</file>