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removePersonalInfoOnSave="1" saveSubsetFonts="1">
  <p:sldMasterIdLst>
    <p:sldMasterId id="2147483648" r:id="rId1"/>
  </p:sldMasterIdLst>
  <p:notesMasterIdLst>
    <p:notesMasterId r:id="rId5"/>
  </p:notesMasterIdLst>
  <p:sldIdLst>
    <p:sldId id="350" r:id="rId2"/>
    <p:sldId id="357" r:id="rId3"/>
    <p:sldId id="356" r:id="rId4"/>
  </p:sldIdLst>
  <p:sldSz cx="9144000" cy="6858000" type="screen4x3"/>
  <p:notesSz cx="6858000" cy="9144000"/>
  <p:defaultTextStyle>
    <a:defPPr>
      <a:defRPr lang="he-I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P9IkO/JwoF/aGFqnlxN+Sw==" hashData="bCsUhONXMgms19iaNlHoXJCs+rc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91D60"/>
    <a:srgbClr val="B11366"/>
    <a:srgbClr val="FF6161"/>
    <a:srgbClr val="2F2FFF"/>
    <a:srgbClr val="0101FF"/>
    <a:srgbClr val="81FFFF"/>
    <a:srgbClr val="C89800"/>
    <a:srgbClr val="DD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87925" autoAdjust="0"/>
    <p:restoredTop sz="94660"/>
  </p:normalViewPr>
  <p:slideViewPr>
    <p:cSldViewPr>
      <p:cViewPr>
        <p:scale>
          <a:sx n="81" d="100"/>
          <a:sy n="81" d="100"/>
        </p:scale>
        <p:origin x="-1099" y="-245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D71A4119-66B7-4ABB-BB39-DD6222269C25}" type="datetimeFigureOut">
              <a:rPr lang="fr-FR"/>
              <a:pPr>
                <a:defRPr/>
              </a:pPr>
              <a:t>29/12/2024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D9A530CA-E7F3-4102-B707-36DAF0525C23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46524454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171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7172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DBC247DB-9C9E-4F28-9497-A39C2E9B0488}" type="slidenum">
              <a:rPr lang="fr-FR" smtClean="0"/>
              <a:pPr eaLnBrk="1" hangingPunct="1"/>
              <a:t>1</a:t>
            </a:fld>
            <a:endParaRPr lang="fr-F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195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819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D514F56B-BC8A-4E57-81A8-7F43441B88BC}" type="slidenum">
              <a:rPr lang="fr-FR" smtClean="0"/>
              <a:pPr eaLnBrk="1" hangingPunct="1"/>
              <a:t>2</a:t>
            </a:fld>
            <a:endParaRPr lang="fr-FR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219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9220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5BA4DDD8-1B70-49B7-B6D8-015D43BDB239}" type="slidenum">
              <a:rPr lang="fr-FR" smtClean="0"/>
              <a:pPr eaLnBrk="1" hangingPunct="1"/>
              <a:t>3</a:t>
            </a:fld>
            <a:endParaRPr lang="fr-F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0A7CFEC-E8C7-449F-879E-82776E77C94B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79225171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797809B-CB03-46CB-8360-6EAA52276101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68746153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3416E93-2D40-47D2-8C7D-51D493A5F0AA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5375940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9EB0C77-DDE2-431C-A4AD-5D90FCFEF1FF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86079411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D01E18D-4B8A-41EC-8588-8160791FF38B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54050825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7D8091C-02A7-45DA-8300-AFF2B373DBF4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2767243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C9FC9C3-EB44-48DF-98A8-E05C43A5C671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27319865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5A295C3-04FD-43A9-BB33-0C9FC124A637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79449604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289182B-4461-4DF7-9BD6-B886F12961F3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35699697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446DB80-7B96-4292-839C-957FE5F2851C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18734965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9B0B491-9FAD-4A51-86DB-FD9CAAF45A6E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83416657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flip="none" rotWithShape="1">
          <a:gsLst>
            <a:gs pos="93000">
              <a:schemeClr val="accent4">
                <a:lumMod val="10000"/>
              </a:schemeClr>
            </a:gs>
            <a:gs pos="85000">
              <a:schemeClr val="tx1"/>
            </a:gs>
            <a:gs pos="53000">
              <a:schemeClr val="accent4">
                <a:lumMod val="10000"/>
              </a:schemeClr>
            </a:gs>
            <a:gs pos="83000">
              <a:srgbClr val="B11366"/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סגנון כותרת של תבנית בסיס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סגנונות טקסט של תבנית בסיס</a:t>
            </a:r>
          </a:p>
          <a:p>
            <a:pPr lvl="1"/>
            <a:r>
              <a:rPr lang="he-IL" altLang="fr-FR" smtClean="0"/>
              <a:t>רמה שנייה</a:t>
            </a:r>
          </a:p>
          <a:p>
            <a:pPr lvl="2"/>
            <a:r>
              <a:rPr lang="he-IL" altLang="fr-FR" smtClean="0"/>
              <a:t>רמה שלישית</a:t>
            </a:r>
          </a:p>
          <a:p>
            <a:pPr lvl="3"/>
            <a:r>
              <a:rPr lang="he-IL" altLang="fr-FR" smtClean="0"/>
              <a:t>רמה רביעית</a:t>
            </a:r>
          </a:p>
          <a:p>
            <a:pPr lvl="4"/>
            <a:r>
              <a:rPr lang="he-IL" altLang="fr-FR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3F80407F-CBFE-45E0-893D-AF6E74D37839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13" Type="http://schemas.openxmlformats.org/officeDocument/2006/relationships/image" Target="../media/image8.gif"/><Relationship Id="rId3" Type="http://schemas.openxmlformats.org/officeDocument/2006/relationships/audio" Target="../media/audio3.wav"/><Relationship Id="rId7" Type="http://schemas.openxmlformats.org/officeDocument/2006/relationships/image" Target="../media/image2.gif"/><Relationship Id="rId12" Type="http://schemas.openxmlformats.org/officeDocument/2006/relationships/image" Target="../media/image7.jpeg"/><Relationship Id="rId2" Type="http://schemas.openxmlformats.org/officeDocument/2006/relationships/audio" Target="../media/audio2.wav"/><Relationship Id="rId1" Type="http://schemas.openxmlformats.org/officeDocument/2006/relationships/audio" Target="../media/audio1.wav"/><Relationship Id="rId6" Type="http://schemas.openxmlformats.org/officeDocument/2006/relationships/image" Target="../media/image1.png"/><Relationship Id="rId11" Type="http://schemas.openxmlformats.org/officeDocument/2006/relationships/image" Target="../media/image6.jpeg"/><Relationship Id="rId5" Type="http://schemas.openxmlformats.org/officeDocument/2006/relationships/notesSlide" Target="../notesSlides/notesSlide1.xml"/><Relationship Id="rId10" Type="http://schemas.openxmlformats.org/officeDocument/2006/relationships/image" Target="../media/image5.png"/><Relationship Id="rId4" Type="http://schemas.openxmlformats.org/officeDocument/2006/relationships/slideLayout" Target="../slideLayouts/slideLayout1.xml"/><Relationship Id="rId9" Type="http://schemas.openxmlformats.org/officeDocument/2006/relationships/image" Target="../media/image4.png"/><Relationship Id="rId14" Type="http://schemas.openxmlformats.org/officeDocument/2006/relationships/image" Target="../media/image9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8.gif"/></Relationships>
</file>

<file path=ppt/slides/_rels/slide3.xml.rels><?xml version="1.0" encoding="UTF-8" standalone="yes"?>
<Relationships xmlns="http://schemas.openxmlformats.org/package/2006/relationships"><Relationship Id="rId13" Type="http://schemas.openxmlformats.org/officeDocument/2006/relationships/audio" Target="../media/audio5.wav"/><Relationship Id="rId18" Type="http://schemas.openxmlformats.org/officeDocument/2006/relationships/image" Target="../media/image23.jpeg"/><Relationship Id="rId26" Type="http://schemas.openxmlformats.org/officeDocument/2006/relationships/image" Target="../media/image27.jpeg"/><Relationship Id="rId39" Type="http://schemas.microsoft.com/office/2007/relationships/hdphoto" Target="../media/hdphoto1.wdp"/><Relationship Id="rId21" Type="http://schemas.openxmlformats.org/officeDocument/2006/relationships/audio" Target="../media/audio9.wav"/><Relationship Id="rId34" Type="http://schemas.openxmlformats.org/officeDocument/2006/relationships/image" Target="../media/image31.jpeg"/><Relationship Id="rId42" Type="http://schemas.openxmlformats.org/officeDocument/2006/relationships/audio" Target="../media/audio17.wav"/><Relationship Id="rId47" Type="http://schemas.microsoft.com/office/2007/relationships/hdphoto" Target="../media/hdphoto2.wdp"/><Relationship Id="rId50" Type="http://schemas.openxmlformats.org/officeDocument/2006/relationships/image" Target="../media/image42.jpeg"/><Relationship Id="rId55" Type="http://schemas.openxmlformats.org/officeDocument/2006/relationships/image" Target="../media/image45.png"/><Relationship Id="rId63" Type="http://schemas.openxmlformats.org/officeDocument/2006/relationships/image" Target="../media/image52.jpeg"/><Relationship Id="rId68" Type="http://schemas.openxmlformats.org/officeDocument/2006/relationships/image" Target="../media/image55.png"/><Relationship Id="rId7" Type="http://schemas.openxmlformats.org/officeDocument/2006/relationships/image" Target="../media/image16.gif"/><Relationship Id="rId2" Type="http://schemas.openxmlformats.org/officeDocument/2006/relationships/notesSlide" Target="../notesSlides/notesSlide3.xml"/><Relationship Id="rId16" Type="http://schemas.openxmlformats.org/officeDocument/2006/relationships/image" Target="../media/image22.jpeg"/><Relationship Id="rId29" Type="http://schemas.openxmlformats.org/officeDocument/2006/relationships/audio" Target="../media/audio13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gif"/><Relationship Id="rId11" Type="http://schemas.openxmlformats.org/officeDocument/2006/relationships/audio" Target="../media/audio4.wav"/><Relationship Id="rId24" Type="http://schemas.openxmlformats.org/officeDocument/2006/relationships/image" Target="../media/image26.jpeg"/><Relationship Id="rId32" Type="http://schemas.openxmlformats.org/officeDocument/2006/relationships/image" Target="../media/image30.jpeg"/><Relationship Id="rId37" Type="http://schemas.openxmlformats.org/officeDocument/2006/relationships/image" Target="../media/image33.png"/><Relationship Id="rId40" Type="http://schemas.openxmlformats.org/officeDocument/2006/relationships/image" Target="../media/image35.gif"/><Relationship Id="rId45" Type="http://schemas.openxmlformats.org/officeDocument/2006/relationships/image" Target="../media/image39.png"/><Relationship Id="rId53" Type="http://schemas.openxmlformats.org/officeDocument/2006/relationships/image" Target="../media/image44.png"/><Relationship Id="rId58" Type="http://schemas.openxmlformats.org/officeDocument/2006/relationships/image" Target="../media/image47.png"/><Relationship Id="rId66" Type="http://schemas.openxmlformats.org/officeDocument/2006/relationships/image" Target="../media/image53.jpeg"/><Relationship Id="rId5" Type="http://schemas.openxmlformats.org/officeDocument/2006/relationships/image" Target="../media/image14.png"/><Relationship Id="rId15" Type="http://schemas.openxmlformats.org/officeDocument/2006/relationships/audio" Target="../media/audio6.wav"/><Relationship Id="rId23" Type="http://schemas.openxmlformats.org/officeDocument/2006/relationships/audio" Target="../media/audio10.wav"/><Relationship Id="rId28" Type="http://schemas.openxmlformats.org/officeDocument/2006/relationships/image" Target="../media/image28.jpeg"/><Relationship Id="rId36" Type="http://schemas.openxmlformats.org/officeDocument/2006/relationships/image" Target="../media/image32.jpeg"/><Relationship Id="rId49" Type="http://schemas.microsoft.com/office/2007/relationships/hdphoto" Target="../media/hdphoto3.wdp"/><Relationship Id="rId57" Type="http://schemas.openxmlformats.org/officeDocument/2006/relationships/image" Target="../media/image46.png"/><Relationship Id="rId61" Type="http://schemas.openxmlformats.org/officeDocument/2006/relationships/image" Target="../media/image50.png"/><Relationship Id="rId10" Type="http://schemas.openxmlformats.org/officeDocument/2006/relationships/image" Target="../media/image19.gif"/><Relationship Id="rId19" Type="http://schemas.openxmlformats.org/officeDocument/2006/relationships/audio" Target="../media/audio8.wav"/><Relationship Id="rId31" Type="http://schemas.openxmlformats.org/officeDocument/2006/relationships/audio" Target="../media/audio14.wav"/><Relationship Id="rId44" Type="http://schemas.openxmlformats.org/officeDocument/2006/relationships/image" Target="../media/image38.png"/><Relationship Id="rId52" Type="http://schemas.microsoft.com/office/2007/relationships/hdphoto" Target="../media/hdphoto4.wdp"/><Relationship Id="rId60" Type="http://schemas.openxmlformats.org/officeDocument/2006/relationships/image" Target="../media/image49.png"/><Relationship Id="rId65" Type="http://schemas.openxmlformats.org/officeDocument/2006/relationships/audio" Target="../media/audio1.wav"/><Relationship Id="rId4" Type="http://schemas.openxmlformats.org/officeDocument/2006/relationships/image" Target="../media/image13.png"/><Relationship Id="rId9" Type="http://schemas.openxmlformats.org/officeDocument/2006/relationships/image" Target="../media/image18.gif"/><Relationship Id="rId14" Type="http://schemas.openxmlformats.org/officeDocument/2006/relationships/image" Target="../media/image21.jpeg"/><Relationship Id="rId22" Type="http://schemas.openxmlformats.org/officeDocument/2006/relationships/image" Target="../media/image25.jpeg"/><Relationship Id="rId27" Type="http://schemas.openxmlformats.org/officeDocument/2006/relationships/audio" Target="../media/audio12.wav"/><Relationship Id="rId30" Type="http://schemas.openxmlformats.org/officeDocument/2006/relationships/image" Target="../media/image29.jpeg"/><Relationship Id="rId35" Type="http://schemas.openxmlformats.org/officeDocument/2006/relationships/audio" Target="../media/audio16.wav"/><Relationship Id="rId43" Type="http://schemas.openxmlformats.org/officeDocument/2006/relationships/image" Target="../media/image37.jpeg"/><Relationship Id="rId48" Type="http://schemas.openxmlformats.org/officeDocument/2006/relationships/image" Target="../media/image41.png"/><Relationship Id="rId56" Type="http://schemas.microsoft.com/office/2007/relationships/hdphoto" Target="../media/hdphoto6.wdp"/><Relationship Id="rId64" Type="http://schemas.openxmlformats.org/officeDocument/2006/relationships/image" Target="../media/image8.gif"/><Relationship Id="rId69" Type="http://schemas.openxmlformats.org/officeDocument/2006/relationships/image" Target="../media/image56.png"/><Relationship Id="rId8" Type="http://schemas.openxmlformats.org/officeDocument/2006/relationships/image" Target="../media/image17.gif"/><Relationship Id="rId51" Type="http://schemas.openxmlformats.org/officeDocument/2006/relationships/image" Target="../media/image43.png"/><Relationship Id="rId3" Type="http://schemas.openxmlformats.org/officeDocument/2006/relationships/image" Target="../media/image12.png"/><Relationship Id="rId12" Type="http://schemas.openxmlformats.org/officeDocument/2006/relationships/image" Target="../media/image20.jpeg"/><Relationship Id="rId17" Type="http://schemas.openxmlformats.org/officeDocument/2006/relationships/audio" Target="../media/audio7.wav"/><Relationship Id="rId25" Type="http://schemas.openxmlformats.org/officeDocument/2006/relationships/audio" Target="../media/audio11.wav"/><Relationship Id="rId33" Type="http://schemas.openxmlformats.org/officeDocument/2006/relationships/audio" Target="../media/audio15.wav"/><Relationship Id="rId38" Type="http://schemas.openxmlformats.org/officeDocument/2006/relationships/image" Target="../media/image34.png"/><Relationship Id="rId46" Type="http://schemas.openxmlformats.org/officeDocument/2006/relationships/image" Target="../media/image40.png"/><Relationship Id="rId59" Type="http://schemas.openxmlformats.org/officeDocument/2006/relationships/image" Target="../media/image48.png"/><Relationship Id="rId67" Type="http://schemas.openxmlformats.org/officeDocument/2006/relationships/image" Target="../media/image54.gif"/><Relationship Id="rId20" Type="http://schemas.openxmlformats.org/officeDocument/2006/relationships/image" Target="../media/image24.jpeg"/><Relationship Id="rId41" Type="http://schemas.openxmlformats.org/officeDocument/2006/relationships/image" Target="../media/image36.gif"/><Relationship Id="rId54" Type="http://schemas.microsoft.com/office/2007/relationships/hdphoto" Target="../media/hdphoto5.wdp"/><Relationship Id="rId62" Type="http://schemas.openxmlformats.org/officeDocument/2006/relationships/image" Target="../media/image51.gif"/><Relationship Id="rId70" Type="http://schemas.openxmlformats.org/officeDocument/2006/relationships/image" Target="../media/image5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15 -945.wav">
            <a:hlinkClick r:id="" action="ppaction://media"/>
          </p:cNvPr>
          <p:cNvPicPr>
            <a:picLocks noRot="1" noChangeAspect="1"/>
          </p:cNvPicPr>
          <p:nvPr>
            <a:wavAudioFile r:embed="rId1" name="15 - Libérée, Délivrée.wav"/>
          </p:nvPr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2" descr="C:\Users\JClaude\Desktop\bbbb.GIF"/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25" y="7938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12 -945.wav">
            <a:hlinkClick r:id="" action="ppaction://media"/>
          </p:cNvPr>
          <p:cNvPicPr>
            <a:picLocks noRot="1" noChangeAspect="1"/>
          </p:cNvPicPr>
          <p:nvPr>
            <a:wavAudioFile r:embed="rId2" name="12 - Un ami.wav"/>
          </p:nvPr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un a945.wav">
            <a:hlinkClick r:id="" action="ppaction://media"/>
          </p:cNvPr>
          <p:cNvPicPr>
            <a:picLocks noRot="1" noChangeAspect="1"/>
          </p:cNvPicPr>
          <p:nvPr>
            <a:wavAudioFile r:embed="rId3" name="un ami.wav"/>
          </p:nvPr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Picture 4" descr="C:\Users\Marie-Jose\Desktop\SMYLET\63 Ko.pn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46563" y="1701800"/>
            <a:ext cx="3349625" cy="3344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Ellipse 8"/>
          <p:cNvSpPr/>
          <p:nvPr/>
        </p:nvSpPr>
        <p:spPr bwMode="auto">
          <a:xfrm rot="7348931">
            <a:off x="5187951" y="2643187"/>
            <a:ext cx="1422400" cy="1463675"/>
          </a:xfrm>
          <a:prstGeom prst="ellipse">
            <a:avLst/>
          </a:prstGeom>
          <a:blipFill dpi="0" rotWithShape="1">
            <a:blip r:embed="rId1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14" name="Picture 9" descr="C:\Users\Jclaude\Desktop\AAAAAAAAAAAAAAA_Modifié.jpeg"/>
          <p:cNvPicPr>
            <a:picLocks noChangeAspect="1" noChangeArrowheads="1"/>
          </p:cNvPicPr>
          <p:nvPr/>
        </p:nvPicPr>
        <p:blipFill>
          <a:blip r:embed="rId12">
            <a:duotone>
              <a:prstClr val="black"/>
              <a:srgbClr val="691D60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3728" y="1664803"/>
            <a:ext cx="3775803" cy="35283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" name="Cadre 15"/>
          <p:cNvSpPr/>
          <p:nvPr/>
        </p:nvSpPr>
        <p:spPr>
          <a:xfrm>
            <a:off x="1150938" y="874713"/>
            <a:ext cx="6842125" cy="5075237"/>
          </a:xfrm>
          <a:prstGeom prst="frame">
            <a:avLst>
              <a:gd name="adj1" fmla="val 1929"/>
            </a:avLst>
          </a:prstGeom>
          <a:blipFill dpi="0" rotWithShape="1"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7" name="Cadre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2060" name="Picture 12" descr="C:\Users\JClaude\Desktop\Anais Delva - Anaïs Delva et les princesses Disney\Anaïs Delva et les princesses Disney.jpg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2850" y="1792288"/>
            <a:ext cx="3314700" cy="3287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4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audio>
              <p:cMediaNode vol="80000" numSld="2" showWhenStopped="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audio>
              <p:cMediaNode vol="80000" numSld="2" showWhenStopped="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  <p:bldLst>
      <p:bldP spid="9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JClaude\Desktop\bbbb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25" y="7938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Cadre 2"/>
          <p:cNvSpPr/>
          <p:nvPr/>
        </p:nvSpPr>
        <p:spPr>
          <a:xfrm>
            <a:off x="2051050" y="1412875"/>
            <a:ext cx="5184775" cy="3960813"/>
          </a:xfrm>
          <a:prstGeom prst="frame">
            <a:avLst>
              <a:gd name="adj1" fmla="val 4258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5" name="ZoneTexte 4"/>
          <p:cNvSpPr txBox="1">
            <a:spLocks noChangeArrowheads="1"/>
          </p:cNvSpPr>
          <p:nvPr/>
        </p:nvSpPr>
        <p:spPr bwMode="auto">
          <a:xfrm>
            <a:off x="1908175" y="1971675"/>
            <a:ext cx="5327650" cy="2862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fr-FR" sz="1200" b="1">
                <a:solidFill>
                  <a:srgbClr val="FFFF00"/>
                </a:solidFill>
              </a:rPr>
              <a:t>01  - Un Jour Mon Prince Viendra</a:t>
            </a:r>
          </a:p>
          <a:p>
            <a:pPr algn="ctr" eaLnBrk="1" hangingPunct="1"/>
            <a:r>
              <a:rPr lang="fr-FR" sz="1200" b="1">
                <a:solidFill>
                  <a:srgbClr val="FFFF00"/>
                </a:solidFill>
              </a:rPr>
              <a:t>02  - Vers Le Ciel</a:t>
            </a:r>
          </a:p>
          <a:p>
            <a:pPr algn="ctr" eaLnBrk="1" hangingPunct="1"/>
            <a:r>
              <a:rPr lang="fr-FR" sz="1200" b="1">
                <a:solidFill>
                  <a:srgbClr val="FFFF00"/>
                </a:solidFill>
              </a:rPr>
              <a:t>03  - Je Veux Y Croire</a:t>
            </a:r>
          </a:p>
          <a:p>
            <a:pPr algn="ctr" eaLnBrk="1" hangingPunct="1"/>
            <a:r>
              <a:rPr lang="fr-FR" sz="1200" b="1">
                <a:solidFill>
                  <a:srgbClr val="FFFF00"/>
                </a:solidFill>
              </a:rPr>
              <a:t>04  - Un Sourire En Chantant</a:t>
            </a:r>
          </a:p>
          <a:p>
            <a:pPr algn="ctr" eaLnBrk="1" hangingPunct="1"/>
            <a:r>
              <a:rPr lang="fr-FR" sz="1200" b="1">
                <a:solidFill>
                  <a:srgbClr val="FFFF00"/>
                </a:solidFill>
              </a:rPr>
              <a:t>05  - L'air Du Vent</a:t>
            </a:r>
          </a:p>
          <a:p>
            <a:pPr algn="ctr" eaLnBrk="1" hangingPunct="1"/>
            <a:r>
              <a:rPr lang="fr-FR" sz="1200" b="1">
                <a:solidFill>
                  <a:srgbClr val="FFFF00"/>
                </a:solidFill>
              </a:rPr>
              <a:t>06  - J'en Ai Reve</a:t>
            </a:r>
          </a:p>
          <a:p>
            <a:pPr algn="ctr" eaLnBrk="1" hangingPunct="1"/>
            <a:r>
              <a:rPr lang="fr-FR" sz="1200" b="1">
                <a:solidFill>
                  <a:srgbClr val="FFFF00"/>
                </a:solidFill>
              </a:rPr>
              <a:t>07  - Histoire Eternelle</a:t>
            </a:r>
          </a:p>
          <a:p>
            <a:pPr algn="ctr" eaLnBrk="1" hangingPunct="1"/>
            <a:r>
              <a:rPr lang="fr-FR" sz="1200" b="1">
                <a:solidFill>
                  <a:srgbClr val="FFFF00"/>
                </a:solidFill>
              </a:rPr>
              <a:t>08  - Au Bout Du Reve</a:t>
            </a:r>
          </a:p>
          <a:p>
            <a:pPr algn="ctr" eaLnBrk="1" hangingPunct="1"/>
            <a:r>
              <a:rPr lang="fr-FR" sz="1200" b="1">
                <a:solidFill>
                  <a:srgbClr val="FFFF00"/>
                </a:solidFill>
              </a:rPr>
              <a:t>09  - Reflexion</a:t>
            </a:r>
          </a:p>
          <a:p>
            <a:pPr algn="ctr" eaLnBrk="1" hangingPunct="1"/>
            <a:r>
              <a:rPr lang="fr-FR" sz="1200" b="1">
                <a:solidFill>
                  <a:srgbClr val="FFFF00"/>
                </a:solidFill>
              </a:rPr>
              <a:t>10  - Ou Est La Vraie Vie</a:t>
            </a:r>
          </a:p>
          <a:p>
            <a:pPr algn="ctr" eaLnBrk="1" hangingPunct="1"/>
            <a:r>
              <a:rPr lang="fr-FR" sz="1200" b="1">
                <a:solidFill>
                  <a:srgbClr val="FFFF00"/>
                </a:solidFill>
              </a:rPr>
              <a:t>11  - Partir La-Bas</a:t>
            </a:r>
          </a:p>
          <a:p>
            <a:pPr algn="ctr" eaLnBrk="1" hangingPunct="1"/>
            <a:r>
              <a:rPr lang="fr-FR" sz="1200" b="1">
                <a:solidFill>
                  <a:srgbClr val="FFFF00"/>
                </a:solidFill>
              </a:rPr>
              <a:t>12  - Tendre Reve</a:t>
            </a:r>
          </a:p>
          <a:p>
            <a:pPr algn="ctr" eaLnBrk="1" hangingPunct="1"/>
            <a:r>
              <a:rPr lang="fr-FR" sz="1200" b="1">
                <a:solidFill>
                  <a:srgbClr val="FFFF00"/>
                </a:solidFill>
              </a:rPr>
              <a:t>13  - Liberee, Delivree</a:t>
            </a:r>
          </a:p>
          <a:p>
            <a:pPr algn="ctr" eaLnBrk="1" hangingPunct="1"/>
            <a:r>
              <a:rPr lang="fr-FR" sz="1200" b="1">
                <a:solidFill>
                  <a:srgbClr val="FFFF00"/>
                </a:solidFill>
              </a:rPr>
              <a:t>14  - Ce Reve Bleu</a:t>
            </a:r>
          </a:p>
          <a:p>
            <a:pPr algn="ctr" eaLnBrk="1" hangingPunct="1"/>
            <a:r>
              <a:rPr lang="fr-FR" sz="1200" b="1">
                <a:solidFill>
                  <a:srgbClr val="FFFF00"/>
                </a:solidFill>
              </a:rPr>
              <a:t>15  - Libérée, Délivrée (Anaïs Delva Version)</a:t>
            </a:r>
          </a:p>
        </p:txBody>
      </p:sp>
      <p:pic>
        <p:nvPicPr>
          <p:cNvPr id="3077" name="Picture 63" descr="C:\Users\JClaude\Desktop\eeeee_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4070894"/>
            <a:ext cx="1800225" cy="26029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8" name="Picture 6" descr="C:\Users\JClaude\Desktop\7777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6256" y="3605004"/>
            <a:ext cx="2051844" cy="30688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Cadre 3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3068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6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8" dur="2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0" dur="2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2" dur="2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4" dur="2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6" dur="20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8" dur="20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0" dur="2000" fill="hold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2" dur="2000" fill="hold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4" dur="2000" fill="hold"/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6" dur="2000" fill="hold"/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8" dur="2000" fill="hold"/>
                                        <p:tgtEl>
                                          <p:spTgt spid="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0" dur="2000" fill="hold"/>
                                        <p:tgtEl>
                                          <p:spTgt spid="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2" dur="2000" fill="hold"/>
                                        <p:tgtEl>
                                          <p:spTgt spid="5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4" dur="2000" fill="hold"/>
                                        <p:tgtEl>
                                          <p:spTgt spid="5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59" descr="C:\Users\Marie-Jose\Desktop\PPS SS   GABARI\999999999  37 KO (FILEminimizer)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263" y="-6350"/>
            <a:ext cx="9055100" cy="6834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Picture 2" descr="C:\Users\christelle\Desktop\Image14444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6988" y="5399088"/>
            <a:ext cx="9061451" cy="1423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Image 6" descr="Juke-box 3 PNG.gif"/>
          <p:cNvPicPr>
            <a:picLocks noChangeAspect="1"/>
          </p:cNvPicPr>
          <p:nvPr/>
        </p:nvPicPr>
        <p:blipFill>
          <a:blip r:embed="rId5">
            <a:duotone>
              <a:prstClr val="black"/>
              <a:schemeClr val="accent6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8225" y="1158875"/>
            <a:ext cx="1876425" cy="4279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6529388" y="3176588"/>
            <a:ext cx="1052512" cy="2262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2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0"/>
            <a:ext cx="9136062" cy="12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Image 19" descr="Retour-4.gif">
            <a:hlinkClick r:id="" action="ppaction://hlinkshowjump?jump=previousslide" highlightClick="1"/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72450" y="6416675"/>
            <a:ext cx="495300" cy="173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4" name="Image 3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73700" y="1677988"/>
            <a:ext cx="66675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5" name="Image 3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24250" y="1677988"/>
            <a:ext cx="69850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6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67450" y="3167063"/>
            <a:ext cx="263525" cy="2266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7" name="Image 50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1900" y="3171825"/>
            <a:ext cx="334963" cy="2249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8" name="Image 10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21475" y="1617663"/>
            <a:ext cx="661988" cy="661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9" name="Picture 56" descr="C:\Users\Marie-Jose\Desktop\NUMEROS JUKEBOX NOIR\1 (FILEminimizer).jpg">
            <a:hlinkClick r:id="" action="ppaction://noaction" highlightClick="1">
              <a:snd r:embed="rId11" name="1 - Un jour mon prince viendra.wav"/>
            </a:hlinkClick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3200" y="3133725"/>
            <a:ext cx="476250" cy="249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0" name="Picture 2" descr="C:\Users\Marie-Jose\Desktop\NUMEROS JUKEBOX NOIR\2 (FILEminimizer).jpg">
            <a:hlinkClick r:id="" action="ppaction://noaction" highlightClick="1">
              <a:snd r:embed="rId13" name="2 - Vers le ciel.wav"/>
            </a:hlinkClick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2088" y="3495675"/>
            <a:ext cx="482600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1" name="Picture 3" descr="C:\Users\Marie-Jose\Desktop\NUMEROS JUKEBOX NOIR\3 (FILEminimizer).jpg">
            <a:hlinkClick r:id="" action="ppaction://noaction" highlightClick="1">
              <a:snd r:embed="rId15" name="3 - Je veux y croire.wav"/>
            </a:hlinkClick>
          </p:cNvPr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0975" y="3870325"/>
            <a:ext cx="506413" cy="25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2" name="Picture 4" descr="C:\Users\Marie-Jose\Desktop\NUMEROS JUKEBOX NOIR\4 (FILEminimizer).jpg">
            <a:hlinkClick r:id="" action="ppaction://noaction" highlightClick="1">
              <a:snd r:embed="rId17" name="4 - Un sourire en chantant.wav"/>
            </a:hlinkClick>
          </p:cNvPr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500" y="4227513"/>
            <a:ext cx="482600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3" name="Picture 5" descr="C:\Users\Marie-Jose\Desktop\NUMEROS JUKEBOX NOIR\5 (FILEminimizer).jpg">
            <a:hlinkClick r:id="" action="ppaction://noaction" highlightClick="1">
              <a:snd r:embed="rId19" name="5 - L'air du vent.wav"/>
            </a:hlinkClick>
          </p:cNvPr>
          <p:cNvPicPr>
            <a:picLocks noChangeAspect="1" noChangeArrowheads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0975" y="4581525"/>
            <a:ext cx="506413" cy="236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4" name="Picture 6" descr="C:\Users\Marie-Jose\Desktop\NUMEROS JUKEBOX NOIR\6 (FILEminimizer).jpg">
            <a:hlinkClick r:id="" action="ppaction://noaction" highlightClick="1">
              <a:snd r:embed="rId21" name="6 - J'en ai rêvé.wav"/>
            </a:hlinkClick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5738" y="4924425"/>
            <a:ext cx="517525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5" name="Picture 7" descr="C:\Users\Marie-Jose\Desktop\NUMEROS JUKEBOX NOIR\7 (FILEminimizer).jpg">
            <a:hlinkClick r:id="" action="ppaction://noaction" highlightClick="1">
              <a:snd r:embed="rId23" name="7 - Histoire éternelle.wav"/>
            </a:hlinkClick>
          </p:cNvPr>
          <p:cNvPicPr>
            <a:picLocks noChangeAspect="1" noChangeArrowheads="1"/>
          </p:cNvPicPr>
          <p:nvPr/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9388" y="5235575"/>
            <a:ext cx="514350" cy="227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6" name="Picture 9" descr="C:\Users\Marie-Jose\Desktop\NUMEROS JUKEBOX NOIR\9 (FILEminimizer).jpg">
            <a:hlinkClick r:id="" action="ppaction://noaction" highlightClick="1">
              <a:snd r:embed="rId25" name="9 - Réflexion.wav"/>
            </a:hlinkClick>
          </p:cNvPr>
          <p:cNvPicPr>
            <a:picLocks noChangeAspect="1" noChangeArrowheads="1"/>
          </p:cNvPicPr>
          <p:nvPr/>
        </p:nvPicPr>
        <p:blipFill>
          <a:blip r:embed="rId2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18350" y="3495675"/>
            <a:ext cx="530225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7" name="Picture 11" descr="C:\Users\Marie-Jose\Desktop\NUMEROS JUKEBOX NOIR\11 (FILEminimizer).jpg">
            <a:hlinkClick r:id="" action="ppaction://noaction" highlightClick="1">
              <a:snd r:embed="rId27" name="11 - Partir là-bas.wav"/>
            </a:hlinkClick>
          </p:cNvPr>
          <p:cNvPicPr>
            <a:picLocks noChangeAspect="1" noChangeArrowheads="1"/>
          </p:cNvPicPr>
          <p:nvPr/>
        </p:nvPicPr>
        <p:blipFill>
          <a:blip r:embed="rId2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70738" y="4227513"/>
            <a:ext cx="450850" cy="231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8" name="Picture 12" descr="C:\Users\Marie-Jose\Desktop\NUMEROS JUKEBOX NOIR\12 (FILEminimizer).jpg">
            <a:hlinkClick r:id="" action="ppaction://noaction" highlightClick="1">
              <a:snd r:embed="rId29" name="12 - Tendre rêve.wav"/>
            </a:hlinkClick>
          </p:cNvPr>
          <p:cNvPicPr>
            <a:picLocks noChangeAspect="1" noChangeArrowheads="1"/>
          </p:cNvPicPr>
          <p:nvPr/>
        </p:nvPicPr>
        <p:blipFill>
          <a:blip r:embed="rId3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581525"/>
            <a:ext cx="450850" cy="236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9" name="Picture 13" descr="C:\Users\Marie-Jose\Desktop\NUMEROS JUKEBOX NOIR\13 (FILEminimizer).jpg">
            <a:hlinkClick r:id="" action="ppaction://noaction" highlightClick="1">
              <a:snd r:embed="rId31" name="13 - Libérée, délivrée.wav"/>
            </a:hlinkClick>
          </p:cNvPr>
          <p:cNvPicPr>
            <a:picLocks noChangeAspect="1" noChangeArrowheads="1"/>
          </p:cNvPicPr>
          <p:nvPr/>
        </p:nvPicPr>
        <p:blipFill>
          <a:blip r:embed="rId3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4924425"/>
            <a:ext cx="431800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0" name="Picture 14" descr="C:\Users\Marie-Jose\Desktop\NUMEROS JUKEBOX NOIR\14 (FILEminimizer).jpg">
            <a:hlinkClick r:id="" action="ppaction://noaction" highlightClick="1">
              <a:snd r:embed="rId33" name="14 - Ce rêve bleu.wav"/>
            </a:hlinkClick>
          </p:cNvPr>
          <p:cNvPicPr>
            <a:picLocks noChangeAspect="1" noChangeArrowheads="1"/>
          </p:cNvPicPr>
          <p:nvPr/>
        </p:nvPicPr>
        <p:blipFill>
          <a:blip r:embed="rId3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5235575"/>
            <a:ext cx="422275" cy="223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1" name="Picture 8" descr="C:\Users\Marie-Jose\Desktop\NUMEROS JUKEBOX NOIR\8 (FILEminimizer).jpg">
            <a:hlinkClick r:id="" action="ppaction://noaction" highlightClick="1">
              <a:snd r:embed="rId35" name="8 - Au bout du rêve.wav"/>
            </a:hlinkClick>
          </p:cNvPr>
          <p:cNvPicPr>
            <a:picLocks noChangeAspect="1" noChangeArrowheads="1"/>
          </p:cNvPicPr>
          <p:nvPr/>
        </p:nvPicPr>
        <p:blipFill>
          <a:blip r:embed="rId3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21525" y="3130550"/>
            <a:ext cx="498475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2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0463" y="2279650"/>
            <a:ext cx="1676400" cy="119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3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6975475" y="3167063"/>
            <a:ext cx="207963" cy="2254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4" name="Picture 49" descr="C:\Users\Marie-Jose\Desktop\SMYLET\cadre.png"/>
          <p:cNvPicPr>
            <a:picLocks noChangeAspect="1" noChangeArrowheads="1"/>
          </p:cNvPicPr>
          <p:nvPr/>
        </p:nvPicPr>
        <p:blipFill>
          <a:blip r:embed="rId3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75" y="1284288"/>
            <a:ext cx="852488" cy="1500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5" name="Picture 2" descr="C:\Users\christelle\Desktop\Image2.png"/>
          <p:cNvPicPr>
            <a:picLocks noChangeAspect="1" noChangeArrowheads="1"/>
          </p:cNvPicPr>
          <p:nvPr/>
        </p:nvPicPr>
        <p:blipFill>
          <a:blip r:embed="rId38">
            <a:extLst>
              <a:ext uri="{BEBA8EAE-BF5A-486C-A8C5-ECC9F3942E4B}">
                <a14:imgProps xmlns:a14="http://schemas.microsoft.com/office/drawing/2010/main">
                  <a14:imgLayer r:embed="rId39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9921" y="1452563"/>
            <a:ext cx="688975" cy="1331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9" name="Picture 5" descr="C:\Documents and Settings\colette\Mes documents\DOCUMENTS\Gifs_animés\noel\Horloges\horloge_murale.gif"/>
          <p:cNvPicPr>
            <a:picLocks noChangeAspect="1" noChangeArrowheads="1" noCrop="1"/>
          </p:cNvPicPr>
          <p:nvPr/>
        </p:nvPicPr>
        <p:blipFill>
          <a:blip r:embed="rId40">
            <a:duotone>
              <a:prstClr val="black"/>
              <a:srgbClr val="D9C3A5">
                <a:tint val="50000"/>
                <a:satMod val="18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3927" y="1869281"/>
            <a:ext cx="276447" cy="3611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adre 2"/>
          <p:cNvSpPr/>
          <p:nvPr/>
        </p:nvSpPr>
        <p:spPr bwMode="auto">
          <a:xfrm>
            <a:off x="6216650" y="3130550"/>
            <a:ext cx="336550" cy="2300288"/>
          </a:xfrm>
          <a:prstGeom prst="frame">
            <a:avLst>
              <a:gd name="adj1" fmla="val 17981"/>
            </a:avLst>
          </a:prstGeom>
          <a:blipFill dpi="0" rotWithShape="1">
            <a:blip r:embed="rId4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rgbClr val="00B05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pic>
        <p:nvPicPr>
          <p:cNvPr id="4128" name="Picture 10" descr="C:\Users\Marie-Jose\Desktop\NUMEROS JUKEBOX NOIR\10 (FILEminimizer).jpg">
            <a:hlinkClick r:id="" action="ppaction://noaction" highlightClick="1">
              <a:snd r:embed="rId42" name="10 - Où est la vraie vie.wav"/>
            </a:hlinkClick>
          </p:cNvPr>
          <p:cNvPicPr>
            <a:picLocks noChangeAspect="1" noChangeArrowheads="1"/>
          </p:cNvPicPr>
          <p:nvPr/>
        </p:nvPicPr>
        <p:blipFill>
          <a:blip r:embed="rId4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7563" y="3870325"/>
            <a:ext cx="430212" cy="238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9" name="Picture 2" descr="G:\3 (FILEmi (1).jpg"/>
          <p:cNvPicPr>
            <a:picLocks noChangeAspect="1" noChangeArrowheads="1"/>
          </p:cNvPicPr>
          <p:nvPr/>
        </p:nvPicPr>
        <p:blipFill>
          <a:blip r:embed="rId4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5275" y="2055813"/>
            <a:ext cx="1296988" cy="550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0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6240463" y="2398713"/>
            <a:ext cx="1674812" cy="100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2" name="Cadre 61"/>
          <p:cNvSpPr/>
          <p:nvPr/>
        </p:nvSpPr>
        <p:spPr bwMode="auto">
          <a:xfrm>
            <a:off x="6975475" y="3130550"/>
            <a:ext cx="201613" cy="2308225"/>
          </a:xfrm>
          <a:prstGeom prst="frame">
            <a:avLst>
              <a:gd name="adj1" fmla="val 17981"/>
            </a:avLst>
          </a:prstGeom>
          <a:blipFill dpi="0" rotWithShape="1">
            <a:blip r:embed="rId4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rgbClr val="00B05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61" name="Cadre 60"/>
          <p:cNvSpPr/>
          <p:nvPr/>
        </p:nvSpPr>
        <p:spPr bwMode="auto">
          <a:xfrm>
            <a:off x="7577138" y="3138488"/>
            <a:ext cx="338137" cy="2300287"/>
          </a:xfrm>
          <a:prstGeom prst="frame">
            <a:avLst>
              <a:gd name="adj1" fmla="val 17981"/>
            </a:avLst>
          </a:prstGeom>
          <a:blipFill dpi="0" rotWithShape="1">
            <a:blip r:embed="rId4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rgbClr val="00B05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pic>
        <p:nvPicPr>
          <p:cNvPr id="4134" name="Picture 2" descr="C:\Users\christelle\Desktop\cheminée 2.jpg"/>
          <p:cNvPicPr>
            <a:picLocks noChangeAspect="1" noChangeArrowheads="1"/>
          </p:cNvPicPr>
          <p:nvPr/>
        </p:nvPicPr>
        <p:blipFill>
          <a:blip r:embed="rId4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24288" y="3910013"/>
            <a:ext cx="1444625" cy="1549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5" name="Picture 2" descr="D:\SMYLET\BOUGEOIR 2.png"/>
          <p:cNvPicPr>
            <a:picLocks noChangeAspect="1" noChangeArrowheads="1"/>
          </p:cNvPicPr>
          <p:nvPr/>
        </p:nvPicPr>
        <p:blipFill>
          <a:blip r:embed="rId46">
            <a:extLst>
              <a:ext uri="{BEBA8EAE-BF5A-486C-A8C5-ECC9F3942E4B}">
                <a14:imgProps xmlns:a14="http://schemas.microsoft.com/office/drawing/2010/main">
                  <a14:imgLayer r:embed="rId47">
                    <a14:imgEffect>
                      <a14:brightnessContrast bright="4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1925" y="2219325"/>
            <a:ext cx="444500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6" name="Picture 2" descr="D:\SMYLET\BOUGEOIR 2.png"/>
          <p:cNvPicPr>
            <a:picLocks noChangeAspect="1" noChangeArrowheads="1"/>
          </p:cNvPicPr>
          <p:nvPr/>
        </p:nvPicPr>
        <p:blipFill>
          <a:blip r:embed="rId48">
            <a:extLst>
              <a:ext uri="{BEBA8EAE-BF5A-486C-A8C5-ECC9F3942E4B}">
                <a14:imgProps xmlns:a14="http://schemas.microsoft.com/office/drawing/2010/main">
                  <a14:imgLayer r:embed="rId49">
                    <a14:imgEffect>
                      <a14:brightnessContrast bright="4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00425" y="2230438"/>
            <a:ext cx="377825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6" name="Ellipse 65"/>
          <p:cNvSpPr/>
          <p:nvPr/>
        </p:nvSpPr>
        <p:spPr bwMode="auto">
          <a:xfrm rot="3669725">
            <a:off x="6865143" y="1764507"/>
            <a:ext cx="373063" cy="368300"/>
          </a:xfrm>
          <a:prstGeom prst="ellipse">
            <a:avLst/>
          </a:prstGeom>
          <a:blipFill dpi="0" rotWithShape="1">
            <a:blip r:embed="rId5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4138" name="Picture 2" descr="C:\Users\christelle\Desktop\che.jpg"/>
          <p:cNvPicPr>
            <a:picLocks noChangeAspect="1" noChangeArrowheads="1"/>
          </p:cNvPicPr>
          <p:nvPr/>
        </p:nvPicPr>
        <p:blipFill>
          <a:blip r:embed="rId51">
            <a:extLst>
              <a:ext uri="{BEBA8EAE-BF5A-486C-A8C5-ECC9F3942E4B}">
                <a14:imgProps xmlns:a14="http://schemas.microsoft.com/office/drawing/2010/main">
                  <a14:imgLayer r:embed="rId52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4413" y="3602038"/>
            <a:ext cx="204152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9" name="Picture 2" descr="C:\Users\christelle\Desktop\che.jpg"/>
          <p:cNvPicPr>
            <a:picLocks noChangeAspect="1" noChangeArrowheads="1"/>
          </p:cNvPicPr>
          <p:nvPr/>
        </p:nvPicPr>
        <p:blipFill>
          <a:blip r:embed="rId53">
            <a:extLst>
              <a:ext uri="{BEBA8EAE-BF5A-486C-A8C5-ECC9F3942E4B}">
                <a14:imgProps xmlns:a14="http://schemas.microsoft.com/office/drawing/2010/main">
                  <a14:imgLayer r:embed="rId54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30600" y="3878263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0" name="Picture 2" descr="C:\Users\christelle\Desktop\che.jpg"/>
          <p:cNvPicPr>
            <a:picLocks noChangeAspect="1" noChangeArrowheads="1"/>
          </p:cNvPicPr>
          <p:nvPr/>
        </p:nvPicPr>
        <p:blipFill>
          <a:blip r:embed="rId53">
            <a:extLst>
              <a:ext uri="{BEBA8EAE-BF5A-486C-A8C5-ECC9F3942E4B}">
                <a14:imgProps xmlns:a14="http://schemas.microsoft.com/office/drawing/2010/main">
                  <a14:imgLayer r:embed="rId54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3363" y="3856038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1" name="Picture 2" descr="C:\Users\JClaude\Desktop\SMYLET\tisonnier.png"/>
          <p:cNvPicPr>
            <a:picLocks noChangeAspect="1" noChangeArrowheads="1"/>
          </p:cNvPicPr>
          <p:nvPr/>
        </p:nvPicPr>
        <p:blipFill>
          <a:blip r:embed="rId55">
            <a:extLst>
              <a:ext uri="{BEBA8EAE-BF5A-486C-A8C5-ECC9F3942E4B}">
                <a14:imgProps xmlns:a14="http://schemas.microsoft.com/office/drawing/2010/main">
                  <a14:imgLayer r:embed="rId56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250" y="4799013"/>
            <a:ext cx="873125" cy="1162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2" name="Picture 53" descr="C:\Users\Marie-Jose\Desktop\rrrrrrr (FILEminimizer).jpg"/>
          <p:cNvPicPr>
            <a:picLocks noChangeAspect="1" noChangeArrowheads="1"/>
          </p:cNvPicPr>
          <p:nvPr/>
        </p:nvPicPr>
        <p:blipFill>
          <a:blip r:embed="rId5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0988" y="1452563"/>
            <a:ext cx="1292225" cy="582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3" name="Picture 52" descr="C:\Users\Marie-Jose\Desktop\eeeee (FILEminimizer).jpg"/>
          <p:cNvPicPr>
            <a:picLocks noChangeAspect="1" noChangeArrowheads="1"/>
          </p:cNvPicPr>
          <p:nvPr/>
        </p:nvPicPr>
        <p:blipFill>
          <a:blip r:embed="rId5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3050" y="2659063"/>
            <a:ext cx="1296988" cy="542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4" name="Picture 5" descr="C:\Users\christelle\Desktop\11 (FILEminimizer).jpg"/>
          <p:cNvPicPr>
            <a:picLocks noChangeAspect="1" noChangeArrowheads="1"/>
          </p:cNvPicPr>
          <p:nvPr/>
        </p:nvPicPr>
        <p:blipFill>
          <a:blip r:embed="rId5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4638" y="3263900"/>
            <a:ext cx="1304925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5" name="Picture 5" descr="C:\Users\Solenn\Desktop\2 (FILEminimizer).jpg"/>
          <p:cNvPicPr>
            <a:picLocks noChangeAspect="1" noChangeArrowheads="1"/>
          </p:cNvPicPr>
          <p:nvPr/>
        </p:nvPicPr>
        <p:blipFill>
          <a:blip r:embed="rId6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4638" y="3910013"/>
            <a:ext cx="1295400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6" name="Picture 2" descr="C:\Users\christelle\Desktop\tabe.jpg"/>
          <p:cNvPicPr>
            <a:picLocks noChangeAspect="1" noChangeArrowheads="1"/>
          </p:cNvPicPr>
          <p:nvPr/>
        </p:nvPicPr>
        <p:blipFill>
          <a:blip r:embed="rId6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5763" y="5730875"/>
            <a:ext cx="5826125" cy="1028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7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-3433763" y="3360737"/>
            <a:ext cx="6923088" cy="10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8" name="Image 21" descr="Sortie9.gif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6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812" y="6413500"/>
            <a:ext cx="569913" cy="16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9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660232" y="3374231"/>
            <a:ext cx="6858000" cy="109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0" name="Picture 12" descr="C:\Users\JClaude\Desktop\Anais Delva - Anaïs Delva et les princesses Disney\Anaïs Delva et les princesses Disney.jpg"/>
          <p:cNvPicPr>
            <a:picLocks noChangeAspect="1" noChangeArrowheads="1"/>
          </p:cNvPicPr>
          <p:nvPr/>
        </p:nvPicPr>
        <p:blipFill>
          <a:blip r:embed="rId6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90963" y="1612900"/>
            <a:ext cx="1327150" cy="138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3" name="Cadre 62"/>
          <p:cNvSpPr/>
          <p:nvPr/>
        </p:nvSpPr>
        <p:spPr>
          <a:xfrm>
            <a:off x="3733800" y="1425575"/>
            <a:ext cx="1535113" cy="1666875"/>
          </a:xfrm>
          <a:prstGeom prst="frame">
            <a:avLst>
              <a:gd name="adj1" fmla="val 6684"/>
            </a:avLst>
          </a:prstGeom>
          <a:blipFill dpi="0" rotWithShape="1">
            <a:blip r:embed="rId6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1275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4152" name="Picture 15" descr="C:\Users\Marie-Jose\Desktop\NUMEROS JUKEBOX NOIR\15 (FILEminimizer).jpg">
            <a:hlinkClick r:id="" action="ppaction://noaction" highlightClick="1">
              <a:snd r:embed="rId65" name="15 - Libérée, Délivrée.wav"/>
            </a:hlinkClick>
          </p:cNvPr>
          <p:cNvPicPr>
            <a:picLocks noChangeAspect="1" noChangeArrowheads="1"/>
          </p:cNvPicPr>
          <p:nvPr/>
        </p:nvPicPr>
        <p:blipFill>
          <a:blip r:embed="rId6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94500" y="2924175"/>
            <a:ext cx="495300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5" name="Picture 69" descr="C:\Users\JClaude\Desktop\PPS  TOUS\P GIFS ETCHEMINEE\GIF CHEMINEE2222.gif"/>
          <p:cNvPicPr>
            <a:picLocks noChangeAspect="1" noChangeArrowheads="1" noCrop="1"/>
          </p:cNvPicPr>
          <p:nvPr/>
        </p:nvPicPr>
        <p:blipFill>
          <a:blip r:embed="rId6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8738" y="3871913"/>
            <a:ext cx="1435100" cy="1393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3" name="Picture 62" descr="C:\Users\JClaude\Desktop\détouré.png"/>
          <p:cNvPicPr>
            <a:picLocks noChangeAspect="1" noChangeArrowheads="1"/>
          </p:cNvPicPr>
          <p:nvPr/>
        </p:nvPicPr>
        <p:blipFill>
          <a:blip r:embed="rId6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80032" y="2983218"/>
            <a:ext cx="2135984" cy="30876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4" name="Picture 69" descr="C:\Users\Jclaude\Desktop\Image1.png"/>
          <p:cNvPicPr>
            <a:picLocks noChangeAspect="1" noChangeArrowheads="1"/>
          </p:cNvPicPr>
          <p:nvPr/>
        </p:nvPicPr>
        <p:blipFill>
          <a:blip r:embed="rId6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93813" y="5462588"/>
            <a:ext cx="6550025" cy="163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5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4288" y="6761163"/>
            <a:ext cx="9136062" cy="125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9" name="Picture 64" descr="C:\Users\JClaude\Desktop\SMYLET 2\Image2.gif"/>
          <p:cNvPicPr>
            <a:picLocks noChangeAspect="1" noChangeArrowheads="1"/>
          </p:cNvPicPr>
          <p:nvPr/>
        </p:nvPicPr>
        <p:blipFill>
          <a:blip r:embed="rId7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4831" y="5859524"/>
            <a:ext cx="636525" cy="636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3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6" grpId="0" animBg="1"/>
    </p:bldLst>
  </p:timing>
</p:sld>
</file>

<file path=ppt/theme/theme1.xml><?xml version="1.0" encoding="utf-8"?>
<a:theme xmlns:a="http://schemas.openxmlformats.org/drawingml/2006/main" name="עיצוב ברירת מחדל">
  <a:themeElements>
    <a:clrScheme name="עיצוב ברירת מחדל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עיצוב ברירת מחד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85</Words>
  <Application>Microsoft Office PowerPoint</Application>
  <PresentationFormat>Affichage à l'écran (4:3)</PresentationFormat>
  <Paragraphs>18</Paragraphs>
  <Slides>3</Slides>
  <Notes>3</Notes>
  <HiddenSlides>0</HiddenSlides>
  <MMClips>3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</vt:i4>
      </vt:variant>
    </vt:vector>
  </HeadingPairs>
  <TitlesOfParts>
    <vt:vector size="4" baseType="lpstr">
      <vt:lpstr>עיצוב ברירת מחדל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308</cp:revision>
  <dcterms:created xsi:type="dcterms:W3CDTF">2010-01-05T05:14:01Z</dcterms:created>
  <dcterms:modified xsi:type="dcterms:W3CDTF">2024-12-29T10:44:05Z</dcterms:modified>
</cp:coreProperties>
</file>