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3" r:id="rId3"/>
    <p:sldId id="35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6H1uJEb+g0HWt4MsCT62Qw==" hashData="IrWrOsu3NRt0aH6S2fRS7H6IPo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57FF"/>
    <a:srgbClr val="FFC285"/>
    <a:srgbClr val="D66B00"/>
    <a:srgbClr val="A73115"/>
    <a:srgbClr val="401308"/>
    <a:srgbClr val="D03D1A"/>
    <a:srgbClr val="FF2D2D"/>
    <a:srgbClr val="FF21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96" autoAdjust="0"/>
    <p:restoredTop sz="94660"/>
  </p:normalViewPr>
  <p:slideViewPr>
    <p:cSldViewPr>
      <p:cViewPr>
        <p:scale>
          <a:sx n="85" d="100"/>
          <a:sy n="85" d="100"/>
        </p:scale>
        <p:origin x="-1018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A4BEBB9-B99B-49A5-AEB1-67D8A27C1273}" type="datetimeFigureOut">
              <a:rPr lang="fr-FR"/>
              <a:pPr>
                <a:defRPr/>
              </a:pPr>
              <a:t>23/12/2024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3B8BC3B-063D-4FE4-9273-1320A703279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48447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5B3A976-CE70-456E-A680-AF68E95A918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BFCAC4F-F8D4-4F68-A3CB-286CDED2F682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BE39578-72FE-4D45-98DF-2B82179C8FB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F2962D-E0C6-41FF-A50E-A905D5860F6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09156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3CAB99-D651-4DC9-B489-C539157F63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7842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772BD-3FD6-4C2E-9EFD-686C744619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17683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025F3B-F531-4D61-A2BD-08A9A4D75C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71115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913991-4E5C-405B-9B0A-2EAF047EFD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1149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737795-6330-459B-86DF-EACC7A9B43C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284308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2F0BAE-FBD2-41ED-833D-3D25F8CF8FA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6436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6CD867-7C74-49FA-AFF9-014C6226EE4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311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F04BDF-EAD5-45F2-9A6D-EA042B6823F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59079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5D89D7-9238-452D-B89C-05E4C45029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73279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B3828-69C2-4A4C-A597-7E79DA5B1D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27228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chemeClr val="accent4">
                <a:lumMod val="10000"/>
              </a:schemeClr>
            </a:gs>
            <a:gs pos="78000">
              <a:schemeClr val="tx1"/>
            </a:gs>
            <a:gs pos="81000">
              <a:schemeClr val="bg2">
                <a:lumMod val="40000"/>
                <a:lumOff val="60000"/>
              </a:schemeClr>
            </a:gs>
            <a:gs pos="86000">
              <a:schemeClr val="accent4">
                <a:lumMod val="10000"/>
              </a:schemeClr>
            </a:gs>
            <a:gs pos="9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4D9E6FA-7059-441C-8F2E-CFC42EE0874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9.gif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image" Target="../media/image33.png"/><Relationship Id="rId21" Type="http://schemas.openxmlformats.org/officeDocument/2006/relationships/audio" Target="../media/audio5.wav"/><Relationship Id="rId34" Type="http://schemas.openxmlformats.org/officeDocument/2006/relationships/image" Target="../media/image30.jpeg"/><Relationship Id="rId42" Type="http://schemas.microsoft.com/office/2007/relationships/hdphoto" Target="../media/hdphoto2.wdp"/><Relationship Id="rId47" Type="http://schemas.openxmlformats.org/officeDocument/2006/relationships/image" Target="../media/image37.png"/><Relationship Id="rId50" Type="http://schemas.openxmlformats.org/officeDocument/2006/relationships/image" Target="../media/image39.png"/><Relationship Id="rId55" Type="http://schemas.openxmlformats.org/officeDocument/2006/relationships/image" Target="../media/image43.png"/><Relationship Id="rId63" Type="http://schemas.openxmlformats.org/officeDocument/2006/relationships/image" Target="../media/image49.jpeg"/><Relationship Id="rId68" Type="http://schemas.openxmlformats.org/officeDocument/2006/relationships/image" Target="../media/image53.png"/><Relationship Id="rId7" Type="http://schemas.openxmlformats.org/officeDocument/2006/relationships/image" Target="../media/image13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8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2.wav"/><Relationship Id="rId40" Type="http://schemas.microsoft.com/office/2007/relationships/hdphoto" Target="../media/hdphoto1.wdp"/><Relationship Id="rId45" Type="http://schemas.openxmlformats.org/officeDocument/2006/relationships/image" Target="../media/image36.png"/><Relationship Id="rId53" Type="http://schemas.openxmlformats.org/officeDocument/2006/relationships/image" Target="../media/image41.png"/><Relationship Id="rId58" Type="http://schemas.openxmlformats.org/officeDocument/2006/relationships/image" Target="../media/image46.png"/><Relationship Id="rId66" Type="http://schemas.openxmlformats.org/officeDocument/2006/relationships/image" Target="../media/image51.gif"/><Relationship Id="rId5" Type="http://schemas.openxmlformats.org/officeDocument/2006/relationships/image" Target="../media/image4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38.gif"/><Relationship Id="rId57" Type="http://schemas.openxmlformats.org/officeDocument/2006/relationships/image" Target="../media/image45.png"/><Relationship Id="rId61" Type="http://schemas.microsoft.com/office/2007/relationships/hdphoto" Target="../media/hdphoto8.wdp"/><Relationship Id="rId10" Type="http://schemas.openxmlformats.org/officeDocument/2006/relationships/image" Target="../media/image16.gif"/><Relationship Id="rId19" Type="http://schemas.openxmlformats.org/officeDocument/2006/relationships/audio" Target="../media/audio4.wav"/><Relationship Id="rId31" Type="http://schemas.openxmlformats.org/officeDocument/2006/relationships/audio" Target="../media/audio9.wav"/><Relationship Id="rId44" Type="http://schemas.microsoft.com/office/2007/relationships/hdphoto" Target="../media/hdphoto3.wdp"/><Relationship Id="rId52" Type="http://schemas.openxmlformats.org/officeDocument/2006/relationships/image" Target="../media/image40.png"/><Relationship Id="rId60" Type="http://schemas.openxmlformats.org/officeDocument/2006/relationships/image" Target="../media/image47.png"/><Relationship Id="rId65" Type="http://schemas.openxmlformats.org/officeDocument/2006/relationships/image" Target="../media/image50.jpeg"/><Relationship Id="rId4" Type="http://schemas.openxmlformats.org/officeDocument/2006/relationships/image" Target="../media/image11.png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4.jpeg"/><Relationship Id="rId27" Type="http://schemas.openxmlformats.org/officeDocument/2006/relationships/audio" Target="../media/audio1.wav"/><Relationship Id="rId30" Type="http://schemas.openxmlformats.org/officeDocument/2006/relationships/image" Target="../media/image28.jpeg"/><Relationship Id="rId35" Type="http://schemas.openxmlformats.org/officeDocument/2006/relationships/audio" Target="../media/audio11.wav"/><Relationship Id="rId43" Type="http://schemas.openxmlformats.org/officeDocument/2006/relationships/image" Target="../media/image35.png"/><Relationship Id="rId48" Type="http://schemas.microsoft.com/office/2007/relationships/hdphoto" Target="../media/hdphoto5.wdp"/><Relationship Id="rId56" Type="http://schemas.openxmlformats.org/officeDocument/2006/relationships/image" Target="../media/image44.png"/><Relationship Id="rId64" Type="http://schemas.openxmlformats.org/officeDocument/2006/relationships/audio" Target="../media/audio13.wav"/><Relationship Id="rId69" Type="http://schemas.openxmlformats.org/officeDocument/2006/relationships/image" Target="../media/image54.png"/><Relationship Id="rId8" Type="http://schemas.openxmlformats.org/officeDocument/2006/relationships/image" Target="../media/image14.gif"/><Relationship Id="rId51" Type="http://schemas.microsoft.com/office/2007/relationships/hdphoto" Target="../media/hdphoto6.wdp"/><Relationship Id="rId3" Type="http://schemas.openxmlformats.org/officeDocument/2006/relationships/image" Target="../media/image10.png"/><Relationship Id="rId12" Type="http://schemas.openxmlformats.org/officeDocument/2006/relationships/image" Target="../media/image18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0.wav"/><Relationship Id="rId38" Type="http://schemas.openxmlformats.org/officeDocument/2006/relationships/image" Target="../media/image32.jpeg"/><Relationship Id="rId46" Type="http://schemas.microsoft.com/office/2007/relationships/hdphoto" Target="../media/hdphoto4.wdp"/><Relationship Id="rId59" Type="http://schemas.microsoft.com/office/2007/relationships/hdphoto" Target="../media/hdphoto7.wdp"/><Relationship Id="rId67" Type="http://schemas.openxmlformats.org/officeDocument/2006/relationships/image" Target="../media/image52.png"/><Relationship Id="rId20" Type="http://schemas.openxmlformats.org/officeDocument/2006/relationships/image" Target="../media/image23.jpeg"/><Relationship Id="rId41" Type="http://schemas.openxmlformats.org/officeDocument/2006/relationships/image" Target="../media/image34.png"/><Relationship Id="rId54" Type="http://schemas.openxmlformats.org/officeDocument/2006/relationships/image" Target="../media/image42.png"/><Relationship Id="rId62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7 - Tu l'aimes encore.wav">
            <a:hlinkClick r:id="" action="ppaction://media"/>
          </p:cNvPr>
          <p:cNvPicPr>
            <a:picLocks noRot="1" noChangeAspect="1"/>
          </p:cNvPicPr>
          <p:nvPr>
            <a:wavAudioFile r:embed="rId1" name="07 - Tu l'aimes encore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bbbbb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754188"/>
            <a:ext cx="3484562" cy="348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375275" y="2835275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23467"/>
            <a:ext cx="4066815" cy="3744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8" descr="C:\Users\JCL\Desktop\204908296_344023873746581_1536500492410384988_n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0613" y="1754188"/>
            <a:ext cx="3463925" cy="348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bbbbb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249363" y="1268413"/>
            <a:ext cx="7058025" cy="409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01-Vivante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02-Jusqu’au bout feat Imen Es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03-Tourner la tête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04-1.2.3 feat Hatik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05-Ton nom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06-Ça fait mal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07-Tu l’aimes encore feat Dadju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08-A l’infini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09-Ma peine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10-KO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11-Merci monsieur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12-Le chant des colombes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13-J’étais celle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8" name="Picture 6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46563"/>
            <a:ext cx="3705226" cy="246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8" descr="C:\Users\JCL\Desktop\Image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92600"/>
            <a:ext cx="2422525" cy="242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 - Vivante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 - Jusqu'au bout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 - 1,2,3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 - Tourner la têt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 - Ton nom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 - Ca fait mal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 - Tu l'aimes encor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 - A l'infini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 - Ma pein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4730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 - KO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921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 - Merci monsieur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 - Le chant des colombe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0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1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4391025"/>
            <a:ext cx="568871" cy="1582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413" y="4890405"/>
            <a:ext cx="711075" cy="9468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0" name="Picture 8" descr="C:\Users\JCL\Desktop\204908296_344023873746581_1536500492410384988_n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0638" y="1657350"/>
            <a:ext cx="1357312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3" name="Picture 13" descr="C:\Users\Marie-Jose\Desktop\NUMEROS JUKEBOX NOIR\13 (FILEminimizer).jpg">
            <a:hlinkClick r:id="" action="ppaction://noaction" highlightClick="1">
              <a:snd r:embed="rId64" name="13 - J'étais celle.wav"/>
            </a:hlinkClick>
          </p:cNvPr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550" y="2868613"/>
            <a:ext cx="4572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58" descr="C:\Users\JCL\Desktop\Image1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288" y="3221831"/>
            <a:ext cx="1619250" cy="312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8" descr="C:\Users\JCL\Desktop\SMYLET 2\fleurs 2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651" y="5837238"/>
            <a:ext cx="712638" cy="756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</Words>
  <Application>Microsoft Office PowerPoint</Application>
  <PresentationFormat>Affichage à l'écran (4:3)</PresentationFormat>
  <Paragraphs>16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2024-12-23T09:51:50Z</dcterms:modified>
</cp:coreProperties>
</file>