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5" r:id="rId2"/>
    <p:sldId id="350" r:id="rId3"/>
    <p:sldId id="34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taSxFIioz+Wjscg+illrg==" hashData="d0g6XtEJ5LTUgOlE+LBmv5hHLd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91D"/>
    <a:srgbClr val="FF69D8"/>
    <a:srgbClr val="C519BD"/>
    <a:srgbClr val="DE8400"/>
    <a:srgbClr val="685D6B"/>
    <a:srgbClr val="5A5A5A"/>
    <a:srgbClr val="C07200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772" autoAdjust="0"/>
    <p:restoredTop sz="94660"/>
  </p:normalViewPr>
  <p:slideViewPr>
    <p:cSldViewPr>
      <p:cViewPr>
        <p:scale>
          <a:sx n="85" d="100"/>
          <a:sy n="85" d="100"/>
        </p:scale>
        <p:origin x="-936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1539E0-7838-4AC8-9A8E-5BB403CB8702}" type="datetimeFigureOut">
              <a:rPr lang="fr-FR"/>
              <a:pPr>
                <a:defRPr/>
              </a:pPr>
              <a:t>23/12/2024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4B69C55-1C3A-4C3F-A90C-9ADB07FDFB3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61974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EBB625B-CD2C-429A-9926-C92C9A09758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E28EC7B-2012-4853-B2E7-E93BD6CD559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BED0B78-13CB-44ED-8837-280D4E65404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15008-7645-4846-833D-D341D26146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5179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72C37-9306-4BDB-8697-4D963768DD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8681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925376-29EF-44CC-9EC8-D80C283BF2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9144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E19B9-E59F-47C6-9660-FE0039EBB6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0637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70B8D-C898-4CAC-9418-FFF2EA394C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4890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34218-6CB0-4B9E-8FF2-829506826B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2820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2CF80-FC5F-44D5-B2A3-0D37BDC55D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7039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4CA01B-E6C5-4098-B772-26672CE777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1271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F85BA-8C86-4885-88F2-4BB8C4001D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2625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FE423-F8A3-4F84-90BB-BFE154AC6A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27931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00543-EECE-4CF9-86B6-1EAFAD8BEB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9888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4">
                <a:lumMod val="10000"/>
              </a:schemeClr>
            </a:gs>
            <a:gs pos="90000">
              <a:srgbClr val="FFC91D"/>
            </a:gs>
            <a:gs pos="59000">
              <a:schemeClr val="accent4">
                <a:lumMod val="10000"/>
              </a:schemeClr>
            </a:gs>
            <a:gs pos="64000">
              <a:srgbClr val="FF69D8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044546-876D-44F8-A58D-E292B6809B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gif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3.png"/><Relationship Id="rId21" Type="http://schemas.openxmlformats.org/officeDocument/2006/relationships/audio" Target="../media/audio5.wav"/><Relationship Id="rId34" Type="http://schemas.openxmlformats.org/officeDocument/2006/relationships/image" Target="../media/image29.jpeg"/><Relationship Id="rId42" Type="http://schemas.microsoft.com/office/2007/relationships/hdphoto" Target="../media/hdphoto3.wdp"/><Relationship Id="rId47" Type="http://schemas.openxmlformats.org/officeDocument/2006/relationships/image" Target="../media/image39.jpeg"/><Relationship Id="rId50" Type="http://schemas.openxmlformats.org/officeDocument/2006/relationships/image" Target="../media/image42.jpeg"/><Relationship Id="rId55" Type="http://schemas.openxmlformats.org/officeDocument/2006/relationships/image" Target="../media/image8.gif"/><Relationship Id="rId63" Type="http://schemas.openxmlformats.org/officeDocument/2006/relationships/image" Target="../media/image49.jpeg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0" Type="http://schemas.openxmlformats.org/officeDocument/2006/relationships/image" Target="../media/image22.jpeg"/><Relationship Id="rId29" Type="http://schemas.openxmlformats.org/officeDocument/2006/relationships/audio" Target="../media/audio9.wav"/><Relationship Id="rId41" Type="http://schemas.openxmlformats.org/officeDocument/2006/relationships/image" Target="../media/image34.png"/><Relationship Id="rId54" Type="http://schemas.microsoft.com/office/2007/relationships/hdphoto" Target="../media/hdphoto5.wdp"/><Relationship Id="rId6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image" Target="../media/image32.png"/><Relationship Id="rId40" Type="http://schemas.microsoft.com/office/2007/relationships/hdphoto" Target="../media/hdphoto2.wdp"/><Relationship Id="rId45" Type="http://schemas.openxmlformats.org/officeDocument/2006/relationships/image" Target="../media/image37.jpeg"/><Relationship Id="rId53" Type="http://schemas.openxmlformats.org/officeDocument/2006/relationships/image" Target="../media/image44.png"/><Relationship Id="rId58" Type="http://schemas.openxmlformats.org/officeDocument/2006/relationships/image" Target="../media/image45.jpeg"/><Relationship Id="rId5" Type="http://schemas.openxmlformats.org/officeDocument/2006/relationships/image" Target="../media/image3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6.jpeg"/><Relationship Id="rId36" Type="http://schemas.openxmlformats.org/officeDocument/2006/relationships/image" Target="../media/image31.jpeg"/><Relationship Id="rId49" Type="http://schemas.openxmlformats.org/officeDocument/2006/relationships/image" Target="../media/image41.jpeg"/><Relationship Id="rId57" Type="http://schemas.openxmlformats.org/officeDocument/2006/relationships/audio" Target="../media/audio12.wav"/><Relationship Id="rId61" Type="http://schemas.openxmlformats.org/officeDocument/2006/relationships/image" Target="../media/image47.png"/><Relationship Id="rId10" Type="http://schemas.openxmlformats.org/officeDocument/2006/relationships/image" Target="../media/image15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36.jpeg"/><Relationship Id="rId52" Type="http://schemas.microsoft.com/office/2007/relationships/hdphoto" Target="../media/hdphoto4.wdp"/><Relationship Id="rId60" Type="http://schemas.microsoft.com/office/2007/relationships/hdphoto" Target="../media/hdphoto6.wdp"/><Relationship Id="rId65" Type="http://schemas.openxmlformats.org/officeDocument/2006/relationships/image" Target="../media/image51.gif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image" Target="../media/image23.jpeg"/><Relationship Id="rId27" Type="http://schemas.openxmlformats.org/officeDocument/2006/relationships/audio" Target="../media/audio8.wav"/><Relationship Id="rId30" Type="http://schemas.openxmlformats.org/officeDocument/2006/relationships/image" Target="../media/image27.jpeg"/><Relationship Id="rId35" Type="http://schemas.openxmlformats.org/officeDocument/2006/relationships/image" Target="../media/image30.jpeg"/><Relationship Id="rId43" Type="http://schemas.openxmlformats.org/officeDocument/2006/relationships/image" Target="../media/image35.gif"/><Relationship Id="rId48" Type="http://schemas.openxmlformats.org/officeDocument/2006/relationships/image" Target="../media/image40.jpeg"/><Relationship Id="rId56" Type="http://schemas.openxmlformats.org/officeDocument/2006/relationships/image" Target="../media/image4.jpg"/><Relationship Id="rId64" Type="http://schemas.openxmlformats.org/officeDocument/2006/relationships/image" Target="../media/image50.jpeg"/><Relationship Id="rId8" Type="http://schemas.openxmlformats.org/officeDocument/2006/relationships/image" Target="../media/image13.gif"/><Relationship Id="rId51" Type="http://schemas.openxmlformats.org/officeDocument/2006/relationships/image" Target="../media/image43.png"/><Relationship Id="rId3" Type="http://schemas.openxmlformats.org/officeDocument/2006/relationships/image" Target="../media/image9.png"/><Relationship Id="rId12" Type="http://schemas.openxmlformats.org/officeDocument/2006/relationships/image" Target="../media/image17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microsoft.com/office/2007/relationships/hdphoto" Target="../media/hdphoto1.wdp"/><Relationship Id="rId46" Type="http://schemas.openxmlformats.org/officeDocument/2006/relationships/image" Target="../media/image38.jpeg"/><Relationship Id="rId59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Solenn\Desktop\000000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1654"/>
            <a:ext cx="8780839" cy="6491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682750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711"/>
            <a:ext cx="6911975" cy="5184577"/>
          </a:xfrm>
          <a:prstGeom prst="frame">
            <a:avLst>
              <a:gd name="adj1" fmla="val 3882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07000" y="2768600"/>
            <a:ext cx="1301750" cy="1320800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" name="12 - Locomotion Tango.wav">
            <a:hlinkClick r:id="" action="ppaction://media"/>
          </p:cNvPr>
          <p:cNvPicPr>
            <a:picLocks noRot="1" noChangeAspect="1"/>
          </p:cNvPicPr>
          <p:nvPr>
            <a:wavAudioFile r:embed="rId1" name="12 - Locomotion Tango.wav"/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5" name="Picture 4" descr="C:\Users\JCL\Desktop\cd2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696" y="403273"/>
            <a:ext cx="716881" cy="31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C91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33035"/>
            <a:ext cx="3866156" cy="3560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Solenn\Desktop\Modern Talking - Ready For The Mix CD1 (2017)\1486235305_folder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9" y="1760155"/>
            <a:ext cx="3251186" cy="332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lenn\Desktop\000000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1654"/>
            <a:ext cx="8780839" cy="6491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olenn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18552"/>
            <a:ext cx="7272808" cy="537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dre 5"/>
          <p:cNvSpPr/>
          <p:nvPr/>
        </p:nvSpPr>
        <p:spPr>
          <a:xfrm>
            <a:off x="1187624" y="836712"/>
            <a:ext cx="6768752" cy="5112568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907704" y="1484784"/>
            <a:ext cx="532859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rgbClr val="FF69D8"/>
                </a:solidFill>
              </a:rPr>
              <a:t>01 – You’re My Heart, You’re My Soul (Modern Talking Mix ’98)</a:t>
            </a:r>
          </a:p>
          <a:p>
            <a:pPr algn="ctr"/>
            <a:r>
              <a:rPr lang="en-US" sz="1600" b="1" dirty="0">
                <a:solidFill>
                  <a:srgbClr val="FF69D8"/>
                </a:solidFill>
              </a:rPr>
              <a:t>02 – You Are Not Alone feat. Eric Singleton (Video Version)</a:t>
            </a:r>
          </a:p>
          <a:p>
            <a:pPr algn="ctr"/>
            <a:r>
              <a:rPr lang="en-US" sz="1600" b="1" dirty="0">
                <a:solidFill>
                  <a:srgbClr val="FF69D8"/>
                </a:solidFill>
              </a:rPr>
              <a:t>03 – Sexy </a:t>
            </a:r>
            <a:r>
              <a:rPr lang="en-US" sz="1600" b="1" dirty="0" err="1">
                <a:solidFill>
                  <a:srgbClr val="FF69D8"/>
                </a:solidFill>
              </a:rPr>
              <a:t>Sexy</a:t>
            </a:r>
            <a:r>
              <a:rPr lang="en-US" sz="1600" b="1" dirty="0">
                <a:solidFill>
                  <a:srgbClr val="FF69D8"/>
                </a:solidFill>
              </a:rPr>
              <a:t> Lover feat. Eric Singleton (Rap Version)</a:t>
            </a:r>
          </a:p>
          <a:p>
            <a:pPr algn="ctr"/>
            <a:r>
              <a:rPr lang="en-US" sz="1600" b="1" dirty="0">
                <a:solidFill>
                  <a:srgbClr val="FF69D8"/>
                </a:solidFill>
              </a:rPr>
              <a:t>04 – China In Her Eyes (Vocal Version)</a:t>
            </a:r>
          </a:p>
          <a:p>
            <a:pPr algn="ctr"/>
            <a:r>
              <a:rPr lang="en-US" sz="1600" b="1" dirty="0">
                <a:solidFill>
                  <a:srgbClr val="FF69D8"/>
                </a:solidFill>
              </a:rPr>
              <a:t>05 – Don’t Take Away My Heart (New Vocal Version)</a:t>
            </a:r>
          </a:p>
          <a:p>
            <a:pPr algn="ctr"/>
            <a:r>
              <a:rPr lang="en-US" sz="1600" b="1" dirty="0">
                <a:solidFill>
                  <a:srgbClr val="FF69D8"/>
                </a:solidFill>
              </a:rPr>
              <a:t>06 – Win The Race (Radio Edit)</a:t>
            </a:r>
          </a:p>
          <a:p>
            <a:pPr algn="ctr"/>
            <a:r>
              <a:rPr lang="en-US" sz="1600" b="1" dirty="0">
                <a:solidFill>
                  <a:srgbClr val="FF69D8"/>
                </a:solidFill>
              </a:rPr>
              <a:t>07 – Last Exit To Brooklyn (Radio Edit)</a:t>
            </a:r>
          </a:p>
          <a:p>
            <a:pPr algn="ctr"/>
            <a:r>
              <a:rPr lang="en-US" sz="1600" b="1" dirty="0">
                <a:solidFill>
                  <a:srgbClr val="FF69D8"/>
                </a:solidFill>
              </a:rPr>
              <a:t>08 – Ready For The Victory (Alternative Radio Version)</a:t>
            </a:r>
          </a:p>
          <a:p>
            <a:pPr algn="ctr"/>
            <a:r>
              <a:rPr lang="en-US" sz="1600" b="1" dirty="0">
                <a:solidFill>
                  <a:srgbClr val="FF69D8"/>
                </a:solidFill>
              </a:rPr>
              <a:t>09 – Juliet</a:t>
            </a:r>
          </a:p>
          <a:p>
            <a:pPr algn="ctr"/>
            <a:r>
              <a:rPr lang="en-US" sz="1600" b="1" dirty="0">
                <a:solidFill>
                  <a:srgbClr val="FF69D8"/>
                </a:solidFill>
              </a:rPr>
              <a:t>10 – TV Makes The Superstar (Extended)</a:t>
            </a:r>
          </a:p>
          <a:p>
            <a:pPr algn="ctr"/>
            <a:r>
              <a:rPr lang="en-US" sz="1600" b="1" dirty="0">
                <a:solidFill>
                  <a:srgbClr val="FF69D8"/>
                </a:solidFill>
              </a:rPr>
              <a:t>11 – Space Mix ’98 feat. Eric Singleton (Long Version)</a:t>
            </a:r>
            <a:endParaRPr lang="fr-FR" sz="1600" b="1" dirty="0">
              <a:solidFill>
                <a:srgbClr val="FF69D8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3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63992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64039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6" descr="C:\Users\Marie-Jose\Desktop\NUMEROS JUKEBOX NOIR\1 (FILEminimizer).jpg">
            <a:hlinkClick r:id="" action="ppaction://noaction" highlightClick="1">
              <a:snd r:embed="rId15" name="01 - You're My Heart, You're My Soul (Modern Talking Mix '98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17" name="02 - You Are Not Alone feat. Eric Singleton (Video Version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4" descr="C:\Users\Marie-Jose\Desktop\NUMEROS JUKEBOX NOIR\4 (FILEminimizer).jpg">
            <a:hlinkClick r:id="" action="ppaction://noaction" highlightClick="1">
              <a:snd r:embed="rId19" name="04 - China In Her Eyes (Vocal Version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1" name="03 - Sexy Sexy Lover feat. Eric Singleton (Rap Version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23" name="05 - Don't Take Away My Heart (New Vocal Version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25" name="07 - Last Exit To Brooklyn (Radio Edit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13088"/>
            <a:ext cx="515937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27" name="08 - Ready For The Victory (Alternative Radio Version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29" name="09 - Juliet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31" name="10 - TV Makes The Superstar (Extended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33" name="11 - Space Mix '98 feat. Eric Singleton (Long Version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981" y="2152454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007" y="215245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Image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8757"/>
            <a:ext cx="568538" cy="118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85" y="1831632"/>
            <a:ext cx="269344" cy="35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" descr="D:\SMYLET\1 (FILEmini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9" y="4861106"/>
            <a:ext cx="760363" cy="101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574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615" y="3093397"/>
            <a:ext cx="385763" cy="2327916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7" name="Picture 3" descr="C:\Users\Solenn\Desktop\Animation.gif"/>
          <p:cNvPicPr>
            <a:picLocks noChangeAspect="1" noChangeArrowheads="1" noCrop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5" y="1478439"/>
            <a:ext cx="1406897" cy="151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713956" y="1391057"/>
            <a:ext cx="1605757" cy="17081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1" name="Picture 2" descr="C:\Users\Solenn\Desktop\Modern Talking - Ready For The Mix CD1 (2017)\1486235305_folder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996" y="1740189"/>
            <a:ext cx="961767" cy="98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57" name="06 - Win The Race (Radio Edit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153" y="5218113"/>
            <a:ext cx="437993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Solenn\Desktop\MI0003880676.jp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ackgroundRemoval t="379" b="100000" l="0" r="100000">
                        <a14:foregroundMark x1="28200" y1="4167" x2="16400" y2="31818"/>
                        <a14:backgroundMark x1="45200" y1="5934" x2="43400" y2="39015"/>
                        <a14:backgroundMark x1="54000" y1="40025" x2="50600" y2="41540"/>
                        <a14:backgroundMark x1="90200" y1="12626" x2="97800" y2="44949"/>
                        <a14:backgroundMark x1="91200" y1="41035" x2="99600" y2="98485"/>
                        <a14:backgroundMark x1="66000" y1="57702" x2="65800" y2="94697"/>
                        <a14:backgroundMark x1="66000" y1="89015" x2="44600" y2="94949"/>
                        <a14:backgroundMark x1="4200" y1="16919" x2="2000" y2="59848"/>
                        <a14:backgroundMark x1="7400" y1="63763" x2="13800" y2="94949"/>
                        <a14:backgroundMark x1="23800" y1="98106" x2="27000" y2="982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84877" y="2782205"/>
            <a:ext cx="2266326" cy="3463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69" descr="C:\Users\Jclaude\Desktop\Image1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906" y="3921125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956" y="38925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4303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</Words>
  <Application>Microsoft Office PowerPoint</Application>
  <PresentationFormat>Affichage à l'écran (4:3)</PresentationFormat>
  <Paragraphs>14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2024-12-23T10:16:06Z</dcterms:modified>
</cp:coreProperties>
</file>