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5" r:id="rId2"/>
    <p:sldId id="350" r:id="rId3"/>
    <p:sldId id="347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ETWCqLfq7Dmocy4GUIq3w==" hashData="FIzgsH6vJl+dzk92Ras0NgUDxP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91D"/>
    <a:srgbClr val="FF69D8"/>
    <a:srgbClr val="C519BD"/>
    <a:srgbClr val="DE8400"/>
    <a:srgbClr val="685D6B"/>
    <a:srgbClr val="5A5A5A"/>
    <a:srgbClr val="C07200"/>
    <a:srgbClr val="0051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0473" autoAdjust="0"/>
    <p:restoredTop sz="94660"/>
  </p:normalViewPr>
  <p:slideViewPr>
    <p:cSldViewPr>
      <p:cViewPr>
        <p:scale>
          <a:sx n="90" d="100"/>
          <a:sy n="90" d="100"/>
        </p:scale>
        <p:origin x="-936" y="-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41539E0-7838-4AC8-9A8E-5BB403CB8702}" type="datetimeFigureOut">
              <a:rPr lang="fr-FR"/>
              <a:pPr>
                <a:defRPr/>
              </a:pPr>
              <a:t>23/12/2024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4B69C55-1C3A-4C3F-A90C-9ADB07FDFB3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61974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EBB625B-CD2C-429A-9926-C92C9A097582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E28EC7B-2012-4853-B2E7-E93BD6CD559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BED0B78-13CB-44ED-8837-280D4E654048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715008-7645-4846-833D-D341D26146C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351794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B72C37-9306-4BDB-8697-4D963768DD2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586815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925376-29EF-44CC-9EC8-D80C283BF2E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59144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0E19B9-E59F-47C6-9660-FE0039EBB6F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206372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670B8D-C898-4CAC-9418-FFF2EA394C0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04890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434218-6CB0-4B9E-8FF2-829506826B5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42820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02CF80-FC5F-44D5-B2A3-0D37BDC55D3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670390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4CA01B-E6C5-4098-B772-26672CE777F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812717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BF85BA-8C86-4885-88F2-4BB8C4001D3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026251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AFE423-F8A3-4F84-90BB-BFE154AC6AC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279314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200543-EECE-4CF9-86B6-1EAFAD8BEB9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69888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4">
                <a:lumMod val="10000"/>
              </a:schemeClr>
            </a:gs>
            <a:gs pos="90000">
              <a:srgbClr val="FFC91D"/>
            </a:gs>
            <a:gs pos="59000">
              <a:schemeClr val="accent4">
                <a:lumMod val="10000"/>
              </a:schemeClr>
            </a:gs>
            <a:gs pos="64000">
              <a:srgbClr val="FF69D8"/>
            </a:gs>
            <a:gs pos="73000">
              <a:srgbClr val="C07200">
                <a:lumMod val="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0044546-876D-44F8-A58D-E292B6809BA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10" Type="http://schemas.openxmlformats.org/officeDocument/2006/relationships/image" Target="../media/image7.gif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gif"/><Relationship Id="rId18" Type="http://schemas.openxmlformats.org/officeDocument/2006/relationships/image" Target="../media/image21.jpeg"/><Relationship Id="rId26" Type="http://schemas.openxmlformats.org/officeDocument/2006/relationships/image" Target="../media/image25.jpeg"/><Relationship Id="rId39" Type="http://schemas.openxmlformats.org/officeDocument/2006/relationships/image" Target="../media/image32.jpeg"/><Relationship Id="rId21" Type="http://schemas.openxmlformats.org/officeDocument/2006/relationships/audio" Target="../media/audio5.wav"/><Relationship Id="rId34" Type="http://schemas.openxmlformats.org/officeDocument/2006/relationships/image" Target="../media/image29.jpeg"/><Relationship Id="rId42" Type="http://schemas.microsoft.com/office/2007/relationships/hdphoto" Target="../media/hdphoto1.wdp"/><Relationship Id="rId47" Type="http://schemas.openxmlformats.org/officeDocument/2006/relationships/image" Target="../media/image37.gif"/><Relationship Id="rId50" Type="http://schemas.openxmlformats.org/officeDocument/2006/relationships/image" Target="../media/image40.jpeg"/><Relationship Id="rId55" Type="http://schemas.openxmlformats.org/officeDocument/2006/relationships/image" Target="../media/image45.png"/><Relationship Id="rId63" Type="http://schemas.openxmlformats.org/officeDocument/2006/relationships/image" Target="../media/image48.png"/><Relationship Id="rId7" Type="http://schemas.openxmlformats.org/officeDocument/2006/relationships/image" Target="../media/image12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0.jpeg"/><Relationship Id="rId29" Type="http://schemas.openxmlformats.org/officeDocument/2006/relationships/audio" Target="../media/audio9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24" Type="http://schemas.openxmlformats.org/officeDocument/2006/relationships/image" Target="../media/image24.jpeg"/><Relationship Id="rId32" Type="http://schemas.openxmlformats.org/officeDocument/2006/relationships/image" Target="../media/image28.jpeg"/><Relationship Id="rId37" Type="http://schemas.openxmlformats.org/officeDocument/2006/relationships/audio" Target="../media/audio1.wav"/><Relationship Id="rId40" Type="http://schemas.openxmlformats.org/officeDocument/2006/relationships/image" Target="../media/image33.jpeg"/><Relationship Id="rId45" Type="http://schemas.openxmlformats.org/officeDocument/2006/relationships/image" Target="../media/image36.png"/><Relationship Id="rId53" Type="http://schemas.openxmlformats.org/officeDocument/2006/relationships/image" Target="../media/image43.jpeg"/><Relationship Id="rId58" Type="http://schemas.microsoft.com/office/2007/relationships/hdphoto" Target="../media/hdphoto5.wdp"/><Relationship Id="rId66" Type="http://schemas.openxmlformats.org/officeDocument/2006/relationships/image" Target="../media/image51.gif"/><Relationship Id="rId5" Type="http://schemas.openxmlformats.org/officeDocument/2006/relationships/image" Target="../media/image4.gif"/><Relationship Id="rId15" Type="http://schemas.openxmlformats.org/officeDocument/2006/relationships/audio" Target="../media/audio2.wav"/><Relationship Id="rId23" Type="http://schemas.openxmlformats.org/officeDocument/2006/relationships/audio" Target="../media/audio6.wav"/><Relationship Id="rId28" Type="http://schemas.openxmlformats.org/officeDocument/2006/relationships/image" Target="../media/image26.jpeg"/><Relationship Id="rId36" Type="http://schemas.openxmlformats.org/officeDocument/2006/relationships/image" Target="../media/image30.jpeg"/><Relationship Id="rId49" Type="http://schemas.openxmlformats.org/officeDocument/2006/relationships/image" Target="../media/image39.jpeg"/><Relationship Id="rId57" Type="http://schemas.openxmlformats.org/officeDocument/2006/relationships/image" Target="../media/image46.png"/><Relationship Id="rId61" Type="http://schemas.openxmlformats.org/officeDocument/2006/relationships/image" Target="../media/image47.png"/><Relationship Id="rId10" Type="http://schemas.openxmlformats.org/officeDocument/2006/relationships/image" Target="../media/image15.gif"/><Relationship Id="rId19" Type="http://schemas.openxmlformats.org/officeDocument/2006/relationships/audio" Target="../media/audio4.wav"/><Relationship Id="rId31" Type="http://schemas.openxmlformats.org/officeDocument/2006/relationships/audio" Target="../media/audio10.wav"/><Relationship Id="rId44" Type="http://schemas.microsoft.com/office/2007/relationships/hdphoto" Target="../media/hdphoto2.wdp"/><Relationship Id="rId52" Type="http://schemas.openxmlformats.org/officeDocument/2006/relationships/image" Target="../media/image42.jpeg"/><Relationship Id="rId60" Type="http://schemas.openxmlformats.org/officeDocument/2006/relationships/image" Target="../media/image5.jpg"/><Relationship Id="rId65" Type="http://schemas.openxmlformats.org/officeDocument/2006/relationships/image" Target="../media/image50.jpeg"/><Relationship Id="rId4" Type="http://schemas.openxmlformats.org/officeDocument/2006/relationships/image" Target="../media/image10.png"/><Relationship Id="rId9" Type="http://schemas.openxmlformats.org/officeDocument/2006/relationships/image" Target="../media/image14.gif"/><Relationship Id="rId14" Type="http://schemas.openxmlformats.org/officeDocument/2006/relationships/image" Target="../media/image19.gif"/><Relationship Id="rId22" Type="http://schemas.openxmlformats.org/officeDocument/2006/relationships/image" Target="../media/image23.jpeg"/><Relationship Id="rId27" Type="http://schemas.openxmlformats.org/officeDocument/2006/relationships/audio" Target="../media/audio8.wav"/><Relationship Id="rId30" Type="http://schemas.openxmlformats.org/officeDocument/2006/relationships/image" Target="../media/image27.jpeg"/><Relationship Id="rId35" Type="http://schemas.openxmlformats.org/officeDocument/2006/relationships/audio" Target="../media/audio12.wav"/><Relationship Id="rId43" Type="http://schemas.openxmlformats.org/officeDocument/2006/relationships/image" Target="../media/image35.png"/><Relationship Id="rId48" Type="http://schemas.openxmlformats.org/officeDocument/2006/relationships/image" Target="../media/image38.jpeg"/><Relationship Id="rId56" Type="http://schemas.microsoft.com/office/2007/relationships/hdphoto" Target="../media/hdphoto4.wdp"/><Relationship Id="rId64" Type="http://schemas.openxmlformats.org/officeDocument/2006/relationships/image" Target="../media/image49.jpeg"/><Relationship Id="rId8" Type="http://schemas.openxmlformats.org/officeDocument/2006/relationships/image" Target="../media/image13.gif"/><Relationship Id="rId51" Type="http://schemas.openxmlformats.org/officeDocument/2006/relationships/image" Target="../media/image41.jpeg"/><Relationship Id="rId3" Type="http://schemas.openxmlformats.org/officeDocument/2006/relationships/image" Target="../media/image9.png"/><Relationship Id="rId12" Type="http://schemas.openxmlformats.org/officeDocument/2006/relationships/image" Target="../media/image17.jpeg"/><Relationship Id="rId17" Type="http://schemas.openxmlformats.org/officeDocument/2006/relationships/audio" Target="../media/audio3.wav"/><Relationship Id="rId25" Type="http://schemas.openxmlformats.org/officeDocument/2006/relationships/audio" Target="../media/audio7.wav"/><Relationship Id="rId33" Type="http://schemas.openxmlformats.org/officeDocument/2006/relationships/audio" Target="../media/audio11.wav"/><Relationship Id="rId38" Type="http://schemas.openxmlformats.org/officeDocument/2006/relationships/image" Target="../media/image31.jpeg"/><Relationship Id="rId46" Type="http://schemas.microsoft.com/office/2007/relationships/hdphoto" Target="../media/hdphoto3.wdp"/><Relationship Id="rId59" Type="http://schemas.openxmlformats.org/officeDocument/2006/relationships/image" Target="../media/image8.gif"/><Relationship Id="rId67" Type="http://schemas.openxmlformats.org/officeDocument/2006/relationships/image" Target="../media/image52.png"/><Relationship Id="rId20" Type="http://schemas.openxmlformats.org/officeDocument/2006/relationships/image" Target="../media/image22.jpeg"/><Relationship Id="rId41" Type="http://schemas.openxmlformats.org/officeDocument/2006/relationships/image" Target="../media/image34.png"/><Relationship Id="rId54" Type="http://schemas.openxmlformats.org/officeDocument/2006/relationships/image" Target="../media/image44.jpeg"/><Relationship Id="rId62" Type="http://schemas.microsoft.com/office/2007/relationships/hdphoto" Target="../media/hdphoto6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2 - Locomotion Tango.wav">
            <a:hlinkClick r:id="" action="ppaction://media"/>
          </p:cNvPr>
          <p:cNvPicPr>
            <a:picLocks noRot="1" noChangeAspect="1"/>
          </p:cNvPicPr>
          <p:nvPr>
            <a:wavAudioFile r:embed="rId1" name="12 - Locomotion Tango.wav"/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0" name="Picture 2" descr="C:\Users\Solenn\Desktop\000000_Modifié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1654"/>
            <a:ext cx="8780839" cy="6491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1682750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-5292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116013" y="836711"/>
            <a:ext cx="6911975" cy="5184577"/>
          </a:xfrm>
          <a:prstGeom prst="frame">
            <a:avLst>
              <a:gd name="adj1" fmla="val 3882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07000" y="2768600"/>
            <a:ext cx="1301750" cy="1320800"/>
          </a:xfrm>
          <a:prstGeom prst="ellipse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5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FFC91D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0743" y="1765844"/>
            <a:ext cx="3672408" cy="3381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 descr="C:\Users\JCL\Desktop\CD1.gif"/>
          <p:cNvPicPr>
            <a:picLocks noChangeAspect="1" noChangeArrowheads="1" noCrop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3" y="251399"/>
            <a:ext cx="698145" cy="326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Solenn\Desktop\Modern Talking - Ready For The Mix CD1 (2017)\1486235305_folder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4351" y="1868999"/>
            <a:ext cx="3104739" cy="3175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Solenn\Desktop\000000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1654"/>
            <a:ext cx="8780839" cy="6491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Solenn\Desktop\Animation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718552"/>
            <a:ext cx="7272808" cy="5374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dre 5"/>
          <p:cNvSpPr/>
          <p:nvPr/>
        </p:nvSpPr>
        <p:spPr>
          <a:xfrm>
            <a:off x="1187624" y="836712"/>
            <a:ext cx="6768752" cy="5112568"/>
          </a:xfrm>
          <a:prstGeom prst="frame">
            <a:avLst>
              <a:gd name="adj1" fmla="val 3882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2051720" y="1659285"/>
            <a:ext cx="496855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/>
              <a:t>01 – </a:t>
            </a:r>
            <a:r>
              <a:rPr lang="fr-FR" sz="1600" b="1" dirty="0" err="1"/>
              <a:t>You’re</a:t>
            </a:r>
            <a:r>
              <a:rPr lang="fr-FR" sz="1600" b="1" dirty="0"/>
              <a:t> </a:t>
            </a:r>
            <a:r>
              <a:rPr lang="fr-FR" sz="1600" b="1" dirty="0" err="1"/>
              <a:t>My</a:t>
            </a:r>
            <a:r>
              <a:rPr lang="fr-FR" sz="1600" b="1" dirty="0"/>
              <a:t> </a:t>
            </a:r>
            <a:r>
              <a:rPr lang="fr-FR" sz="1600" b="1" dirty="0" err="1"/>
              <a:t>Heart</a:t>
            </a:r>
            <a:r>
              <a:rPr lang="fr-FR" sz="1600" b="1" dirty="0"/>
              <a:t>, </a:t>
            </a:r>
            <a:r>
              <a:rPr lang="fr-FR" sz="1600" b="1" dirty="0" err="1"/>
              <a:t>You’re</a:t>
            </a:r>
            <a:r>
              <a:rPr lang="fr-FR" sz="1600" b="1" dirty="0"/>
              <a:t> </a:t>
            </a:r>
            <a:r>
              <a:rPr lang="fr-FR" sz="1600" b="1" dirty="0" err="1"/>
              <a:t>My</a:t>
            </a:r>
            <a:r>
              <a:rPr lang="fr-FR" sz="1600" b="1" dirty="0"/>
              <a:t> Soul (7” Version)</a:t>
            </a:r>
          </a:p>
          <a:p>
            <a:pPr algn="ctr"/>
            <a:r>
              <a:rPr lang="fr-FR" sz="1600" b="1" dirty="0"/>
              <a:t>02 – You Can Win If You </a:t>
            </a:r>
            <a:r>
              <a:rPr lang="fr-FR" sz="1600" b="1" dirty="0" err="1"/>
              <a:t>Want</a:t>
            </a:r>
            <a:r>
              <a:rPr lang="fr-FR" sz="1600" b="1" dirty="0"/>
              <a:t> (</a:t>
            </a:r>
            <a:r>
              <a:rPr lang="fr-FR" sz="1600" b="1" dirty="0" err="1"/>
              <a:t>Special</a:t>
            </a:r>
            <a:r>
              <a:rPr lang="fr-FR" sz="1600" b="1" dirty="0"/>
              <a:t> Dance Version)</a:t>
            </a:r>
          </a:p>
          <a:p>
            <a:pPr algn="ctr"/>
            <a:r>
              <a:rPr lang="fr-FR" sz="1600" b="1" dirty="0"/>
              <a:t>03 – </a:t>
            </a:r>
            <a:r>
              <a:rPr lang="fr-FR" sz="1600" b="1" dirty="0" err="1"/>
              <a:t>Cheri</a:t>
            </a:r>
            <a:r>
              <a:rPr lang="fr-FR" sz="1600" b="1" dirty="0"/>
              <a:t>, </a:t>
            </a:r>
            <a:r>
              <a:rPr lang="fr-FR" sz="1600" b="1" dirty="0" err="1"/>
              <a:t>Cheri</a:t>
            </a:r>
            <a:r>
              <a:rPr lang="fr-FR" sz="1600" b="1" dirty="0"/>
              <a:t> Lady (</a:t>
            </a:r>
            <a:r>
              <a:rPr lang="fr-FR" sz="1600" b="1" dirty="0" err="1"/>
              <a:t>Special</a:t>
            </a:r>
            <a:r>
              <a:rPr lang="fr-FR" sz="1600" b="1" dirty="0"/>
              <a:t> Dance Version)</a:t>
            </a:r>
          </a:p>
          <a:p>
            <a:pPr algn="ctr"/>
            <a:r>
              <a:rPr lang="fr-FR" sz="1600" b="1" dirty="0"/>
              <a:t>04 – </a:t>
            </a:r>
            <a:r>
              <a:rPr lang="fr-FR" sz="1600" b="1" dirty="0" err="1"/>
              <a:t>With</a:t>
            </a:r>
            <a:r>
              <a:rPr lang="fr-FR" sz="1600" b="1" dirty="0"/>
              <a:t> A </a:t>
            </a:r>
            <a:r>
              <a:rPr lang="fr-FR" sz="1600" b="1" dirty="0" err="1"/>
              <a:t>Little</a:t>
            </a:r>
            <a:r>
              <a:rPr lang="fr-FR" sz="1600" b="1" dirty="0"/>
              <a:t> Love (UK 12? Version)</a:t>
            </a:r>
          </a:p>
          <a:p>
            <a:pPr algn="ctr"/>
            <a:r>
              <a:rPr lang="fr-FR" sz="1600" b="1" dirty="0"/>
              <a:t>05 – Atlantis Is </a:t>
            </a:r>
            <a:r>
              <a:rPr lang="fr-FR" sz="1600" b="1" dirty="0" err="1"/>
              <a:t>Calling</a:t>
            </a:r>
            <a:r>
              <a:rPr lang="fr-FR" sz="1600" b="1" dirty="0"/>
              <a:t> (S.O.S. For Love) (Extended Version)</a:t>
            </a:r>
          </a:p>
          <a:p>
            <a:pPr algn="ctr"/>
            <a:r>
              <a:rPr lang="fr-FR" sz="1600" b="1" dirty="0"/>
              <a:t>06 – Brother </a:t>
            </a:r>
            <a:r>
              <a:rPr lang="fr-FR" sz="1600" b="1" dirty="0" err="1"/>
              <a:t>Louie</a:t>
            </a:r>
            <a:r>
              <a:rPr lang="fr-FR" sz="1600" b="1" dirty="0"/>
              <a:t> (</a:t>
            </a:r>
            <a:r>
              <a:rPr lang="fr-FR" sz="1600" b="1" dirty="0" err="1"/>
              <a:t>Special</a:t>
            </a:r>
            <a:r>
              <a:rPr lang="fr-FR" sz="1600" b="1" dirty="0"/>
              <a:t> Long Version)</a:t>
            </a:r>
          </a:p>
          <a:p>
            <a:pPr algn="ctr"/>
            <a:r>
              <a:rPr lang="fr-FR" sz="1600" b="1" dirty="0"/>
              <a:t>07 – Just </a:t>
            </a:r>
            <a:r>
              <a:rPr lang="fr-FR" sz="1600" b="1" dirty="0" err="1"/>
              <a:t>We</a:t>
            </a:r>
            <a:r>
              <a:rPr lang="fr-FR" sz="1600" b="1" dirty="0"/>
              <a:t> </a:t>
            </a:r>
            <a:r>
              <a:rPr lang="fr-FR" sz="1600" b="1" dirty="0" err="1"/>
              <a:t>Two</a:t>
            </a:r>
            <a:r>
              <a:rPr lang="fr-FR" sz="1600" b="1" dirty="0"/>
              <a:t> (Mona Lisa)</a:t>
            </a:r>
          </a:p>
          <a:p>
            <a:pPr algn="ctr"/>
            <a:r>
              <a:rPr lang="fr-FR" sz="1600" b="1" dirty="0"/>
              <a:t>08 – </a:t>
            </a:r>
            <a:r>
              <a:rPr lang="fr-FR" sz="1600" b="1" dirty="0" err="1"/>
              <a:t>Geronimo’s</a:t>
            </a:r>
            <a:r>
              <a:rPr lang="fr-FR" sz="1600" b="1" dirty="0"/>
              <a:t> Cadillac (Long Vocal Version)</a:t>
            </a:r>
          </a:p>
          <a:p>
            <a:pPr algn="ctr"/>
            <a:r>
              <a:rPr lang="fr-FR" sz="1600" b="1" dirty="0"/>
              <a:t>09 – </a:t>
            </a:r>
            <a:r>
              <a:rPr lang="fr-FR" sz="1600" b="1" dirty="0" err="1"/>
              <a:t>Lonely</a:t>
            </a:r>
            <a:r>
              <a:rPr lang="fr-FR" sz="1600" b="1" dirty="0"/>
              <a:t> </a:t>
            </a:r>
            <a:r>
              <a:rPr lang="fr-FR" sz="1600" b="1" dirty="0" err="1"/>
              <a:t>Tears</a:t>
            </a:r>
            <a:r>
              <a:rPr lang="fr-FR" sz="1600" b="1" dirty="0"/>
              <a:t> In Chinatown</a:t>
            </a:r>
          </a:p>
          <a:p>
            <a:pPr algn="ctr"/>
            <a:r>
              <a:rPr lang="fr-FR" sz="1600" b="1" dirty="0"/>
              <a:t>10 – Jet </a:t>
            </a:r>
            <a:r>
              <a:rPr lang="fr-FR" sz="1600" b="1" dirty="0" err="1"/>
              <a:t>Airliner</a:t>
            </a:r>
            <a:r>
              <a:rPr lang="fr-FR" sz="1600" b="1" dirty="0"/>
              <a:t> (Radio Version)</a:t>
            </a:r>
          </a:p>
          <a:p>
            <a:pPr algn="ctr"/>
            <a:r>
              <a:rPr lang="fr-FR" sz="1600" b="1" dirty="0"/>
              <a:t>11 – In 100 </a:t>
            </a:r>
            <a:r>
              <a:rPr lang="fr-FR" sz="1600" b="1" dirty="0" err="1"/>
              <a:t>Years</a:t>
            </a:r>
            <a:r>
              <a:rPr lang="fr-FR" sz="1600" b="1" dirty="0"/>
              <a:t>… (Part 1)</a:t>
            </a:r>
          </a:p>
          <a:p>
            <a:pPr algn="ctr"/>
            <a:r>
              <a:rPr lang="fr-FR" sz="1600" b="1" dirty="0"/>
              <a:t>12 – Locomotion Tango</a:t>
            </a: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32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6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E4CCB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E4CCB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0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E4CCB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2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E4CCB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E4CCB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6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E4CCB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8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E4CCB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0" dur="3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E4CCB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2" dur="3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E4CCB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4" dur="3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E4CCB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6" dur="3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E4CCB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8" dur="3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E4CCB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17462"/>
            <a:ext cx="917733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656" y="6408737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6365" y="6408737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144" y="1647031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1550" y="1613307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6" descr="C:\Users\Marie-Jose\Desktop\NUMEROS JUKEBOX NOIR\1 (FILEminimizer).jpg">
            <a:hlinkClick r:id="" action="ppaction://noaction" highlightClick="1">
              <a:snd r:embed="rId15" name="01 - You're My Heart, You're My Soul (7'' Version)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2" descr="C:\Users\Marie-Jose\Desktop\NUMEROS JUKEBOX NOIR\2 (FILEminimizer).jpg">
            <a:hlinkClick r:id="" action="ppaction://noaction" highlightClick="1">
              <a:snd r:embed="rId17" name="02 - You Can Win If You Want (Special Dance Version)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4" descr="C:\Users\Marie-Jose\Desktop\NUMEROS JUKEBOX NOIR\4 (FILEminimizer).jpg">
            <a:hlinkClick r:id="" action="ppaction://noaction" highlightClick="1">
              <a:snd r:embed="rId19" name="04 - With A Little Love (UK 12” Version)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3" descr="C:\Users\Marie-Jose\Desktop\NUMEROS JUKEBOX NOIR\3 (FILEminimizer).jpg">
            <a:hlinkClick r:id="" action="ppaction://noaction" highlightClick="1">
              <a:snd r:embed="rId21" name="03 - Cheri, Cheri Lady (Special Dance Version)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5" descr="C:\Users\Marie-Jose\Desktop\NUMEROS JUKEBOX NOIR\5 (FILEminimizer).jpg">
            <a:hlinkClick r:id="" action="ppaction://noaction" highlightClick="1">
              <a:snd r:embed="rId23" name="05 - Atlantis Is Calling (S.O.S. For Love) (Extended Version)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6" descr="C:\Users\Marie-Jose\Desktop\NUMEROS JUKEBOX NOIR\6 (FILEminimizer).jpg">
            <a:hlinkClick r:id="" action="ppaction://noaction" highlightClick="1">
              <a:snd r:embed="rId25" name="06 - Brother Louie (Special Long Version)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7" descr="C:\Users\Marie-Jose\Desktop\NUMEROS JUKEBOX NOIR\7 (FILEminimizer).jpg">
            <a:hlinkClick r:id="" action="ppaction://noaction" highlightClick="1">
              <a:snd r:embed="rId27" name="07 - Just We Two (Mona Lisa)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113088"/>
            <a:ext cx="515937" cy="23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8" descr="C:\Users\Marie-Jose\Desktop\NUMEROS JUKEBOX NOIR\8 (FILEminimizer).jpg">
            <a:hlinkClick r:id="" action="ppaction://noaction" highlightClick="1">
              <a:snd r:embed="rId29" name="08 - Geronimo's Cadillac (Long Vocal Version)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9" descr="C:\Users\Marie-Jose\Desktop\NUMEROS JUKEBOX NOIR\9 (FILEminimizer).jpg">
            <a:hlinkClick r:id="" action="ppaction://noaction" highlightClick="1">
              <a:snd r:embed="rId31" name="09 - Lonely Tears In Chinatown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0" descr="C:\Users\Marie-Jose\Desktop\NUMEROS JUKEBOX NOIR\10 (FILEminimizer).jpg">
            <a:hlinkClick r:id="" action="ppaction://noaction" highlightClick="1">
              <a:snd r:embed="rId33" name="10 - Jet Airliner (Radio Version)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530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1" descr="C:\Users\Marie-Jose\Desktop\NUMEROS JUKEBOX NOIR\11 (FILEminimizer).jpg">
            <a:hlinkClick r:id="" action="ppaction://noaction" highlightClick="1">
              <a:snd r:embed="rId35" name="11 - In 100 Years... (Part 1)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2" descr="C:\Users\Marie-Jose\Desktop\NUMEROS JUKEBOX NOIR\12 (FILEminimizer).jpg">
            <a:hlinkClick r:id="" action="ppaction://noaction" highlightClick="1">
              <a:snd r:embed="rId37" name="12 - Locomotion Tango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683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C:\Users\christelle\Desktop\che.jp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7981" y="2152454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D:\SMYLET\BOUGEOIR 2.pn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2487" y="215245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Image2.pn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478757"/>
            <a:ext cx="568538" cy="1180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85" y="1831632"/>
            <a:ext cx="269344" cy="35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4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1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4" descr="D:\SMYLET\1 (FILEmini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5" cstate="print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0253" y="4877561"/>
            <a:ext cx="555923" cy="74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574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615" y="3093397"/>
            <a:ext cx="385763" cy="2327916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7" name="Picture 3" descr="C:\Users\Solenn\Desktop\Animation.gif"/>
          <p:cNvPicPr>
            <a:picLocks noChangeAspect="1" noChangeArrowheads="1" noCrop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3175" y="1478439"/>
            <a:ext cx="1406897" cy="151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Cadre 39"/>
          <p:cNvSpPr/>
          <p:nvPr/>
        </p:nvSpPr>
        <p:spPr>
          <a:xfrm>
            <a:off x="3713956" y="1391057"/>
            <a:ext cx="1605757" cy="1708150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1" name="Picture 2" descr="C:\Users\Solenn\Desktop\Modern Talking - Ready For The Mix CD1 (2017)\1486235305_folder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7996" y="1740189"/>
            <a:ext cx="961767" cy="983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2" descr="C:\Users\Solenn\Desktop\MI0003880676.jpg"/>
          <p:cNvPicPr>
            <a:picLocks noChangeAspect="1" noChangeArrowheads="1"/>
          </p:cNvPicPr>
          <p:nvPr/>
        </p:nvPicPr>
        <p:blipFill>
          <a:blip r:embed="rId61" cstate="print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ackgroundRemoval t="379" b="100000" l="0" r="100000">
                        <a14:foregroundMark x1="28200" y1="4167" x2="16400" y2="31818"/>
                        <a14:backgroundMark x1="45200" y1="5934" x2="43400" y2="39015"/>
                        <a14:backgroundMark x1="54000" y1="40025" x2="50600" y2="41540"/>
                        <a14:backgroundMark x1="90200" y1="12626" x2="97800" y2="44949"/>
                        <a14:backgroundMark x1="91200" y1="41035" x2="99600" y2="98485"/>
                        <a14:backgroundMark x1="66000" y1="57702" x2="65800" y2="94697"/>
                        <a14:backgroundMark x1="66000" y1="89015" x2="44600" y2="94949"/>
                        <a14:backgroundMark x1="4200" y1="16919" x2="2000" y2="59848"/>
                        <a14:backgroundMark x1="7400" y1="63763" x2="13800" y2="94949"/>
                        <a14:backgroundMark x1="23800" y1="98106" x2="27000" y2="9823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6315" y="2869652"/>
            <a:ext cx="2031169" cy="3217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2" descr="C:\Users\christelle\Desktop\che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595" y="3902075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2" descr="C:\Users\christelle\Desktop\che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2" descr="C:\Users\christelle\Desktop\che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1619" y="3872706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69" descr="C:\Users\Jclaude\Desktop\Image1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430" y="54610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4303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123</Words>
  <Application>Microsoft Office PowerPoint</Application>
  <PresentationFormat>Affichage à l'écran (4:3)</PresentationFormat>
  <Paragraphs>15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2024-12-23T10:04:59Z</dcterms:modified>
</cp:coreProperties>
</file>