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wdp" ContentType="image/vnd.ms-photo"/>
  <Default Extension="gif" ContentType="image/gif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tl="1" removePersonalInfoOnSave="1" saveSubsetFonts="1">
  <p:sldMasterIdLst>
    <p:sldMasterId id="2147483648" r:id="rId1"/>
  </p:sldMasterIdLst>
  <p:notesMasterIdLst>
    <p:notesMasterId r:id="rId5"/>
  </p:notesMasterIdLst>
  <p:sldIdLst>
    <p:sldId id="365" r:id="rId2"/>
    <p:sldId id="363" r:id="rId3"/>
    <p:sldId id="370" r:id="rId4"/>
  </p:sldIdLst>
  <p:sldSz cx="9144000" cy="6858000" type="screen4x3"/>
  <p:notesSz cx="6858000" cy="9144000"/>
  <p:defaultTextStyle>
    <a:defPPr>
      <a:defRPr lang="he-IL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  <p:modifyVerifier cryptProviderType="rsaFull" cryptAlgorithmClass="hash" cryptAlgorithmType="typeAny" cryptAlgorithmSid="4" spinCount="100000" saltData="jZ9aCRaV02jC6nqG3Cub9Q==" hashData="EtFfALo27teIukQyxA8HtrS7tfM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7655A"/>
    <a:srgbClr val="760000"/>
    <a:srgbClr val="119F73"/>
    <a:srgbClr val="ACA800"/>
    <a:srgbClr val="06886F"/>
    <a:srgbClr val="E3E191"/>
    <a:srgbClr val="DDDB7B"/>
    <a:srgbClr val="FF69D8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89624" autoAdjust="0"/>
    <p:restoredTop sz="94660"/>
  </p:normalViewPr>
  <p:slideViewPr>
    <p:cSldViewPr>
      <p:cViewPr>
        <p:scale>
          <a:sx n="90" d="100"/>
          <a:sy n="90" d="100"/>
        </p:scale>
        <p:origin x="-902" y="-4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401DC43F-6CFF-447C-B984-B452B0F8125F}" type="datetimeFigureOut">
              <a:rPr lang="fr-FR"/>
              <a:pPr>
                <a:defRPr/>
              </a:pPr>
              <a:t>20/12/2024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fr-FR" noProof="0" smtClean="0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noProof="0" smtClean="0"/>
              <a:t>Modifiez les styles du texte du masque</a:t>
            </a:r>
          </a:p>
          <a:p>
            <a:pPr lvl="1"/>
            <a:r>
              <a:rPr lang="fr-FR" noProof="0" smtClean="0"/>
              <a:t>Deuxième niveau</a:t>
            </a:r>
          </a:p>
          <a:p>
            <a:pPr lvl="2"/>
            <a:r>
              <a:rPr lang="fr-FR" noProof="0" smtClean="0"/>
              <a:t>Troisième niveau</a:t>
            </a:r>
          </a:p>
          <a:p>
            <a:pPr lvl="3"/>
            <a:r>
              <a:rPr lang="fr-FR" noProof="0" smtClean="0"/>
              <a:t>Quatrième niveau</a:t>
            </a:r>
          </a:p>
          <a:p>
            <a:pPr lvl="4"/>
            <a:r>
              <a:rPr lang="fr-FR" noProof="0" smtClean="0"/>
              <a:t>Cinquième niveau</a:t>
            </a: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00561446-0820-4D27-A852-6E4AED625236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48284682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1267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fr-FR" smtClean="0">
              <a:cs typeface="Arial" charset="0"/>
            </a:endParaRPr>
          </a:p>
        </p:txBody>
      </p:sp>
      <p:sp>
        <p:nvSpPr>
          <p:cNvPr id="11268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5B7B3AA9-8C2B-4B53-AB6B-F79B1C36B8CB}" type="slidenum">
              <a:rPr lang="fr-FR" smtClean="0"/>
              <a:pPr eaLnBrk="1" hangingPunct="1"/>
              <a:t>1</a:t>
            </a:fld>
            <a:endParaRPr lang="fr-FR" smtClean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2291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fr-FR" smtClean="0">
              <a:cs typeface="Arial" charset="0"/>
            </a:endParaRPr>
          </a:p>
        </p:txBody>
      </p:sp>
      <p:sp>
        <p:nvSpPr>
          <p:cNvPr id="12292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7D403A6D-0597-495D-B1F3-2E814F6B6CBD}" type="slidenum">
              <a:rPr lang="fr-FR" smtClean="0"/>
              <a:pPr eaLnBrk="1" hangingPunct="1"/>
              <a:t>2</a:t>
            </a:fld>
            <a:endParaRPr lang="fr-FR" smtClean="0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3315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fr-FR" smtClean="0">
              <a:cs typeface="Arial" charset="0"/>
            </a:endParaRPr>
          </a:p>
        </p:txBody>
      </p:sp>
      <p:sp>
        <p:nvSpPr>
          <p:cNvPr id="13316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41ACDD27-0774-4E91-A472-B93494C33603}" type="slidenum">
              <a:rPr lang="fr-FR" smtClean="0"/>
              <a:pPr eaLnBrk="1" hangingPunct="1"/>
              <a:t>3</a:t>
            </a:fld>
            <a:endParaRPr lang="fr-FR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6418222-BE5D-4FC1-888F-144491F26623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84144783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6F2FFC0-337D-4E3D-9B36-90EC9DAFA1A3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392319581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3C47BD7-C636-43F5-9D23-8A65881DB97D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114160441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6BA01C1-DD83-49B3-9152-E4ED41498E13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314506856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082E7B6-8DAE-42B9-81B4-EBCF407F6B84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420811603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336CACC-9970-4901-9E52-14B6C6CC1B15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115039326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6C8C17C-9779-4B47-B19C-7C41B581397F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53062562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CB2A41D-C3E6-40C3-B8C8-E9148D886BAB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76218005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fr-FR" noProof="0" smtClean="0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20A0793-EB03-41ED-8505-34460322AFC9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135244824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956AB22-DE2E-45E3-87F7-B0B7F6D0086E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13676880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3FF8DB3-3F06-45FB-9125-7B43BC42A92E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51651899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89000">
              <a:schemeClr val="accent4">
                <a:lumMod val="10000"/>
              </a:schemeClr>
            </a:gs>
            <a:gs pos="83000">
              <a:srgbClr val="07655A"/>
            </a:gs>
            <a:gs pos="65000">
              <a:srgbClr val="760000"/>
            </a:gs>
            <a:gs pos="60000">
              <a:schemeClr val="accent4">
                <a:lumMod val="1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he-IL" altLang="fr-FR" smtClean="0"/>
              <a:t>לחץ כדי לערוך סגנון כותרת של תבנית בסיס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he-IL" altLang="fr-FR" smtClean="0"/>
              <a:t>לחץ כדי לערוך סגנונות טקסט של תבנית בסיס</a:t>
            </a:r>
          </a:p>
          <a:p>
            <a:pPr lvl="1"/>
            <a:r>
              <a:rPr lang="he-IL" altLang="fr-FR" smtClean="0"/>
              <a:t>רמה שנייה</a:t>
            </a:r>
          </a:p>
          <a:p>
            <a:pPr lvl="2"/>
            <a:r>
              <a:rPr lang="he-IL" altLang="fr-FR" smtClean="0"/>
              <a:t>רמה שלישית</a:t>
            </a:r>
          </a:p>
          <a:p>
            <a:pPr lvl="3"/>
            <a:r>
              <a:rPr lang="he-IL" altLang="fr-FR" smtClean="0"/>
              <a:t>רמה רביעית</a:t>
            </a:r>
          </a:p>
          <a:p>
            <a:pPr lvl="4"/>
            <a:r>
              <a:rPr lang="he-IL" altLang="fr-FR" smtClean="0"/>
              <a:t>רמה חמישית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rtl="1">
              <a:defRPr sz="14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rtl="1">
              <a:defRPr sz="14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 rtl="1">
              <a:defRPr sz="14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F6039394-F26B-4980-A1AF-1D117A6134A0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</p:cSld>
  <p:clrMap bg1="dk2" tx1="lt1" bg2="dk1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r" rtl="1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r" rtl="1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r" rtl="1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r" rtl="1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r" rtl="1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jpeg"/><Relationship Id="rId3" Type="http://schemas.openxmlformats.org/officeDocument/2006/relationships/notesSlide" Target="../notesSlides/notesSlide1.xml"/><Relationship Id="rId7" Type="http://schemas.openxmlformats.org/officeDocument/2006/relationships/image" Target="../media/image4.gif"/><Relationship Id="rId2" Type="http://schemas.openxmlformats.org/officeDocument/2006/relationships/slideLayout" Target="../slideLayouts/slideLayout1.xml"/><Relationship Id="rId1" Type="http://schemas.openxmlformats.org/officeDocument/2006/relationships/audio" Target="../media/audio1.wav"/><Relationship Id="rId6" Type="http://schemas.openxmlformats.org/officeDocument/2006/relationships/image" Target="../media/image3.png"/><Relationship Id="rId5" Type="http://schemas.openxmlformats.org/officeDocument/2006/relationships/image" Target="../media/image2.jpeg"/><Relationship Id="rId10" Type="http://schemas.openxmlformats.org/officeDocument/2006/relationships/image" Target="../media/image7.jpeg"/><Relationship Id="rId4" Type="http://schemas.openxmlformats.org/officeDocument/2006/relationships/image" Target="../media/image1.png"/><Relationship Id="rId9" Type="http://schemas.openxmlformats.org/officeDocument/2006/relationships/image" Target="../media/image6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8.png"/><Relationship Id="rId4" Type="http://schemas.openxmlformats.org/officeDocument/2006/relationships/image" Target="../media/image4.gif"/></Relationships>
</file>

<file path=ppt/slides/_rels/slide3.xml.rels><?xml version="1.0" encoding="UTF-8" standalone="yes"?>
<Relationships xmlns="http://schemas.openxmlformats.org/package/2006/relationships"><Relationship Id="rId13" Type="http://schemas.openxmlformats.org/officeDocument/2006/relationships/image" Target="../media/image19.png"/><Relationship Id="rId18" Type="http://schemas.microsoft.com/office/2007/relationships/hdphoto" Target="../media/hdphoto3.wdp"/><Relationship Id="rId26" Type="http://schemas.openxmlformats.org/officeDocument/2006/relationships/audio" Target="../media/audio2.wav"/><Relationship Id="rId39" Type="http://schemas.openxmlformats.org/officeDocument/2006/relationships/image" Target="../media/image34.jpeg"/><Relationship Id="rId21" Type="http://schemas.openxmlformats.org/officeDocument/2006/relationships/image" Target="../media/image23.gif"/><Relationship Id="rId34" Type="http://schemas.openxmlformats.org/officeDocument/2006/relationships/audio" Target="../media/audio6.wav"/><Relationship Id="rId42" Type="http://schemas.openxmlformats.org/officeDocument/2006/relationships/audio" Target="../media/audio10.wav"/><Relationship Id="rId47" Type="http://schemas.openxmlformats.org/officeDocument/2006/relationships/image" Target="../media/image38.jpeg"/><Relationship Id="rId50" Type="http://schemas.openxmlformats.org/officeDocument/2006/relationships/audio" Target="../media/audio14.wav"/><Relationship Id="rId55" Type="http://schemas.openxmlformats.org/officeDocument/2006/relationships/image" Target="../media/image42.jpeg"/><Relationship Id="rId63" Type="http://schemas.openxmlformats.org/officeDocument/2006/relationships/image" Target="../media/image46.jpeg"/><Relationship Id="rId68" Type="http://schemas.openxmlformats.org/officeDocument/2006/relationships/image" Target="../media/image50.jpeg"/><Relationship Id="rId76" Type="http://schemas.openxmlformats.org/officeDocument/2006/relationships/image" Target="../media/image57.gif"/><Relationship Id="rId7" Type="http://schemas.openxmlformats.org/officeDocument/2006/relationships/image" Target="../media/image13.gif"/><Relationship Id="rId71" Type="http://schemas.openxmlformats.org/officeDocument/2006/relationships/image" Target="../media/image52.jpeg"/><Relationship Id="rId2" Type="http://schemas.openxmlformats.org/officeDocument/2006/relationships/notesSlide" Target="../notesSlides/notesSlide3.xml"/><Relationship Id="rId16" Type="http://schemas.microsoft.com/office/2007/relationships/hdphoto" Target="../media/hdphoto2.wdp"/><Relationship Id="rId29" Type="http://schemas.openxmlformats.org/officeDocument/2006/relationships/image" Target="../media/image29.jpeg"/><Relationship Id="rId11" Type="http://schemas.openxmlformats.org/officeDocument/2006/relationships/image" Target="../media/image17.jpeg"/><Relationship Id="rId24" Type="http://schemas.openxmlformats.org/officeDocument/2006/relationships/image" Target="../media/image26.gif"/><Relationship Id="rId32" Type="http://schemas.openxmlformats.org/officeDocument/2006/relationships/audio" Target="../media/audio5.wav"/><Relationship Id="rId37" Type="http://schemas.openxmlformats.org/officeDocument/2006/relationships/image" Target="../media/image33.jpeg"/><Relationship Id="rId40" Type="http://schemas.openxmlformats.org/officeDocument/2006/relationships/audio" Target="../media/audio9.wav"/><Relationship Id="rId45" Type="http://schemas.openxmlformats.org/officeDocument/2006/relationships/image" Target="../media/image37.jpeg"/><Relationship Id="rId53" Type="http://schemas.openxmlformats.org/officeDocument/2006/relationships/image" Target="../media/image41.jpeg"/><Relationship Id="rId58" Type="http://schemas.openxmlformats.org/officeDocument/2006/relationships/audio" Target="../media/audio18.wav"/><Relationship Id="rId66" Type="http://schemas.openxmlformats.org/officeDocument/2006/relationships/image" Target="../media/image48.gif"/><Relationship Id="rId74" Type="http://schemas.openxmlformats.org/officeDocument/2006/relationships/image" Target="../media/image55.png"/><Relationship Id="rId79" Type="http://schemas.openxmlformats.org/officeDocument/2006/relationships/image" Target="../media/image60.jpeg"/><Relationship Id="rId5" Type="http://schemas.openxmlformats.org/officeDocument/2006/relationships/image" Target="../media/image11.png"/><Relationship Id="rId61" Type="http://schemas.openxmlformats.org/officeDocument/2006/relationships/image" Target="../media/image45.jpeg"/><Relationship Id="rId10" Type="http://schemas.openxmlformats.org/officeDocument/2006/relationships/image" Target="../media/image16.png"/><Relationship Id="rId19" Type="http://schemas.openxmlformats.org/officeDocument/2006/relationships/image" Target="../media/image22.png"/><Relationship Id="rId31" Type="http://schemas.openxmlformats.org/officeDocument/2006/relationships/image" Target="../media/image30.jpeg"/><Relationship Id="rId44" Type="http://schemas.openxmlformats.org/officeDocument/2006/relationships/audio" Target="../media/audio11.wav"/><Relationship Id="rId52" Type="http://schemas.openxmlformats.org/officeDocument/2006/relationships/audio" Target="../media/audio15.wav"/><Relationship Id="rId60" Type="http://schemas.openxmlformats.org/officeDocument/2006/relationships/audio" Target="../media/audio19.wav"/><Relationship Id="rId65" Type="http://schemas.openxmlformats.org/officeDocument/2006/relationships/image" Target="../media/image47.jpeg"/><Relationship Id="rId73" Type="http://schemas.openxmlformats.org/officeDocument/2006/relationships/image" Target="../media/image54.jpeg"/><Relationship Id="rId78" Type="http://schemas.openxmlformats.org/officeDocument/2006/relationships/image" Target="../media/image59.jpeg"/><Relationship Id="rId81" Type="http://schemas.openxmlformats.org/officeDocument/2006/relationships/image" Target="../media/image62.png"/><Relationship Id="rId4" Type="http://schemas.openxmlformats.org/officeDocument/2006/relationships/image" Target="../media/image10.png"/><Relationship Id="rId9" Type="http://schemas.openxmlformats.org/officeDocument/2006/relationships/image" Target="../media/image15.gif"/><Relationship Id="rId14" Type="http://schemas.microsoft.com/office/2007/relationships/hdphoto" Target="../media/hdphoto1.wdp"/><Relationship Id="rId22" Type="http://schemas.openxmlformats.org/officeDocument/2006/relationships/image" Target="../media/image24.png"/><Relationship Id="rId27" Type="http://schemas.openxmlformats.org/officeDocument/2006/relationships/image" Target="../media/image28.jpeg"/><Relationship Id="rId30" Type="http://schemas.openxmlformats.org/officeDocument/2006/relationships/audio" Target="../media/audio4.wav"/><Relationship Id="rId35" Type="http://schemas.openxmlformats.org/officeDocument/2006/relationships/image" Target="../media/image32.jpeg"/><Relationship Id="rId43" Type="http://schemas.openxmlformats.org/officeDocument/2006/relationships/image" Target="../media/image36.jpeg"/><Relationship Id="rId48" Type="http://schemas.openxmlformats.org/officeDocument/2006/relationships/audio" Target="../media/audio13.wav"/><Relationship Id="rId56" Type="http://schemas.openxmlformats.org/officeDocument/2006/relationships/audio" Target="../media/audio17.wav"/><Relationship Id="rId64" Type="http://schemas.openxmlformats.org/officeDocument/2006/relationships/audio" Target="../media/audio21.wav"/><Relationship Id="rId69" Type="http://schemas.openxmlformats.org/officeDocument/2006/relationships/image" Target="../media/image4.gif"/><Relationship Id="rId77" Type="http://schemas.openxmlformats.org/officeDocument/2006/relationships/image" Target="../media/image58.png"/><Relationship Id="rId8" Type="http://schemas.openxmlformats.org/officeDocument/2006/relationships/image" Target="../media/image14.gif"/><Relationship Id="rId51" Type="http://schemas.openxmlformats.org/officeDocument/2006/relationships/image" Target="../media/image40.jpeg"/><Relationship Id="rId72" Type="http://schemas.openxmlformats.org/officeDocument/2006/relationships/image" Target="../media/image53.jpeg"/><Relationship Id="rId80" Type="http://schemas.openxmlformats.org/officeDocument/2006/relationships/image" Target="../media/image61.png"/><Relationship Id="rId3" Type="http://schemas.openxmlformats.org/officeDocument/2006/relationships/image" Target="../media/image9.png"/><Relationship Id="rId12" Type="http://schemas.openxmlformats.org/officeDocument/2006/relationships/image" Target="../media/image18.jpeg"/><Relationship Id="rId17" Type="http://schemas.openxmlformats.org/officeDocument/2006/relationships/image" Target="../media/image21.png"/><Relationship Id="rId25" Type="http://schemas.openxmlformats.org/officeDocument/2006/relationships/image" Target="../media/image27.jpeg"/><Relationship Id="rId33" Type="http://schemas.openxmlformats.org/officeDocument/2006/relationships/image" Target="../media/image31.jpeg"/><Relationship Id="rId38" Type="http://schemas.openxmlformats.org/officeDocument/2006/relationships/audio" Target="../media/audio8.wav"/><Relationship Id="rId46" Type="http://schemas.openxmlformats.org/officeDocument/2006/relationships/audio" Target="../media/audio12.wav"/><Relationship Id="rId59" Type="http://schemas.openxmlformats.org/officeDocument/2006/relationships/image" Target="../media/image44.jpeg"/><Relationship Id="rId67" Type="http://schemas.openxmlformats.org/officeDocument/2006/relationships/image" Target="../media/image49.jpeg"/><Relationship Id="rId20" Type="http://schemas.microsoft.com/office/2007/relationships/hdphoto" Target="../media/hdphoto4.wdp"/><Relationship Id="rId41" Type="http://schemas.openxmlformats.org/officeDocument/2006/relationships/image" Target="../media/image35.jpeg"/><Relationship Id="rId54" Type="http://schemas.openxmlformats.org/officeDocument/2006/relationships/audio" Target="../media/audio16.wav"/><Relationship Id="rId62" Type="http://schemas.openxmlformats.org/officeDocument/2006/relationships/audio" Target="../media/audio20.wav"/><Relationship Id="rId70" Type="http://schemas.openxmlformats.org/officeDocument/2006/relationships/image" Target="../media/image51.png"/><Relationship Id="rId75" Type="http://schemas.openxmlformats.org/officeDocument/2006/relationships/image" Target="../media/image56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2.gif"/><Relationship Id="rId15" Type="http://schemas.openxmlformats.org/officeDocument/2006/relationships/image" Target="../media/image20.png"/><Relationship Id="rId23" Type="http://schemas.openxmlformats.org/officeDocument/2006/relationships/image" Target="../media/image25.png"/><Relationship Id="rId28" Type="http://schemas.openxmlformats.org/officeDocument/2006/relationships/audio" Target="../media/audio3.wav"/><Relationship Id="rId36" Type="http://schemas.openxmlformats.org/officeDocument/2006/relationships/audio" Target="../media/audio7.wav"/><Relationship Id="rId49" Type="http://schemas.openxmlformats.org/officeDocument/2006/relationships/image" Target="../media/image39.jpeg"/><Relationship Id="rId57" Type="http://schemas.openxmlformats.org/officeDocument/2006/relationships/image" Target="../media/image43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4 -2876.wav">
            <a:hlinkClick r:id="" action="ppaction://media"/>
          </p:cNvPr>
          <p:cNvPicPr>
            <a:picLocks noRot="1" noChangeAspect="1"/>
          </p:cNvPicPr>
          <p:nvPr>
            <a:wavAudioFile r:embed="rId1" name="14 - Tri Martolod.wav"/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27525" y="3184525"/>
            <a:ext cx="487363" cy="4873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1" name="Picture 2" descr="C:\Users\Jclaude\Desktop\wwww_Modifié.jpe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2700" y="9525"/>
            <a:ext cx="9156700" cy="6848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" name="Picture 4" descr="C:\Users\Marie-Jose\Desktop\SMYLET\63 Ko.pn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68750" y="1698625"/>
            <a:ext cx="3460750" cy="3460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Cadre 6"/>
          <p:cNvSpPr/>
          <p:nvPr/>
        </p:nvSpPr>
        <p:spPr>
          <a:xfrm>
            <a:off x="0" y="0"/>
            <a:ext cx="9144000" cy="6858000"/>
          </a:xfrm>
          <a:prstGeom prst="frame">
            <a:avLst>
              <a:gd name="adj1" fmla="val 2476"/>
            </a:avLst>
          </a:prstGeom>
          <a:blipFill dpi="0" rotWithShape="1"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  <p:sp>
        <p:nvSpPr>
          <p:cNvPr id="12" name="Cadre 11"/>
          <p:cNvSpPr/>
          <p:nvPr/>
        </p:nvSpPr>
        <p:spPr>
          <a:xfrm>
            <a:off x="1116013" y="836613"/>
            <a:ext cx="6911975" cy="5184775"/>
          </a:xfrm>
          <a:prstGeom prst="frame">
            <a:avLst>
              <a:gd name="adj1" fmla="val 1861"/>
            </a:avLst>
          </a:prstGeom>
          <a:blipFill dpi="0" rotWithShape="1"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  <p:sp>
        <p:nvSpPr>
          <p:cNvPr id="20" name="Ellipse 19"/>
          <p:cNvSpPr/>
          <p:nvPr/>
        </p:nvSpPr>
        <p:spPr bwMode="auto">
          <a:xfrm rot="3245282">
            <a:off x="5030788" y="2768600"/>
            <a:ext cx="1301750" cy="1320800"/>
          </a:xfrm>
          <a:prstGeom prst="ellipse">
            <a:avLst/>
          </a:prstGeom>
          <a:blipFill dpi="0" rotWithShape="1">
            <a:blip r:embed="rId8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38100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 algn="r" rtl="1">
              <a:defRPr/>
            </a:pPr>
            <a:endParaRPr lang="fr-FR"/>
          </a:p>
        </p:txBody>
      </p:sp>
      <p:pic>
        <p:nvPicPr>
          <p:cNvPr id="10" name="Picture 9" descr="C:\Users\Jclaude\Desktop\AAAAAAAAAAAAAAA_Modifié.jpeg"/>
          <p:cNvPicPr>
            <a:picLocks noChangeAspect="1" noChangeArrowheads="1"/>
          </p:cNvPicPr>
          <p:nvPr/>
        </p:nvPicPr>
        <p:blipFill>
          <a:blip r:embed="rId9">
            <a:duotone>
              <a:prstClr val="black"/>
              <a:schemeClr val="accent6">
                <a:lumMod val="75000"/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86168" y="1623691"/>
            <a:ext cx="3946090" cy="361061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8" name="Picture 8" descr="C:\Users\Jclaude\Desktop\Alan-Stivell.jpg"/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62200" y="1757363"/>
            <a:ext cx="3341688" cy="3343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8" presetClass="emph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" dur="4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" dur="625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2" showWhenStopped="0">
                <p:cTn id="11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  <p:bldLst>
      <p:bldP spid="20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C:\Users\Jclaude\Desktop\wwww_Modifié.jpe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2700" y="9525"/>
            <a:ext cx="9156700" cy="6848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Cadre 5"/>
          <p:cNvSpPr/>
          <p:nvPr/>
        </p:nvSpPr>
        <p:spPr>
          <a:xfrm>
            <a:off x="1150938" y="908050"/>
            <a:ext cx="6840537" cy="5041900"/>
          </a:xfrm>
          <a:prstGeom prst="frame">
            <a:avLst>
              <a:gd name="adj1" fmla="val 2070"/>
            </a:avLst>
          </a:prstGeom>
          <a:blipFill dpi="0"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  <p:sp>
        <p:nvSpPr>
          <p:cNvPr id="4" name="ZoneTexte 3"/>
          <p:cNvSpPr txBox="1">
            <a:spLocks noChangeArrowheads="1"/>
          </p:cNvSpPr>
          <p:nvPr/>
        </p:nvSpPr>
        <p:spPr bwMode="auto">
          <a:xfrm>
            <a:off x="-12700" y="1541463"/>
            <a:ext cx="7848600" cy="3784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eaLnBrk="1" hangingPunct="1"/>
            <a:r>
              <a:rPr lang="fr-FR" sz="1200" b="1">
                <a:solidFill>
                  <a:srgbClr val="FFC91D"/>
                </a:solidFill>
              </a:rPr>
              <a:t>01 Setu • 52 Bloaz</a:t>
            </a:r>
          </a:p>
          <a:p>
            <a:pPr algn="ctr" eaLnBrk="1" hangingPunct="1"/>
            <a:r>
              <a:rPr lang="fr-FR" sz="1200" b="1">
                <a:solidFill>
                  <a:srgbClr val="FFC91D"/>
                </a:solidFill>
              </a:rPr>
              <a:t>02 Den I</a:t>
            </a:r>
          </a:p>
          <a:p>
            <a:pPr algn="ctr" eaLnBrk="1" hangingPunct="1"/>
            <a:r>
              <a:rPr lang="fr-FR" sz="1200" b="1">
                <a:solidFill>
                  <a:srgbClr val="FFC91D"/>
                </a:solidFill>
              </a:rPr>
              <a:t>03 Den II</a:t>
            </a:r>
          </a:p>
          <a:p>
            <a:pPr algn="ctr" eaLnBrk="1" hangingPunct="1"/>
            <a:r>
              <a:rPr lang="fr-FR" sz="1200" b="1">
                <a:solidFill>
                  <a:srgbClr val="FFC91D"/>
                </a:solidFill>
              </a:rPr>
              <a:t>04 Com Una Gran Orquestra • Ideas</a:t>
            </a:r>
          </a:p>
          <a:p>
            <a:pPr algn="ctr" eaLnBrk="1" hangingPunct="1"/>
            <a:r>
              <a:rPr lang="fr-FR" sz="1200" b="1">
                <a:solidFill>
                  <a:srgbClr val="FFC91D"/>
                </a:solidFill>
              </a:rPr>
              <a:t>05 Ardaigh Cuan</a:t>
            </a:r>
          </a:p>
          <a:p>
            <a:pPr algn="ctr" eaLnBrk="1" hangingPunct="1"/>
            <a:r>
              <a:rPr lang="fr-FR" sz="1200" b="1">
                <a:solidFill>
                  <a:srgbClr val="FFC91D"/>
                </a:solidFill>
              </a:rPr>
              <a:t>06 A Hed An Nos</a:t>
            </a:r>
          </a:p>
          <a:p>
            <a:pPr algn="ctr" eaLnBrk="1" hangingPunct="1"/>
            <a:r>
              <a:rPr lang="fr-FR" sz="1200" b="1">
                <a:solidFill>
                  <a:srgbClr val="FFC91D"/>
                </a:solidFill>
              </a:rPr>
              <a:t>07 Bzhg</a:t>
            </a:r>
          </a:p>
          <a:p>
            <a:pPr algn="ctr" eaLnBrk="1" hangingPunct="1"/>
            <a:r>
              <a:rPr lang="fr-FR" sz="1200" b="1">
                <a:solidFill>
                  <a:srgbClr val="FFC91D"/>
                </a:solidFill>
              </a:rPr>
              <a:t>08 Brezhoneg ‘Raok</a:t>
            </a:r>
          </a:p>
          <a:p>
            <a:pPr algn="ctr" eaLnBrk="1" hangingPunct="1"/>
            <a:r>
              <a:rPr lang="fr-FR" sz="1200" b="1">
                <a:solidFill>
                  <a:srgbClr val="FFC91D"/>
                </a:solidFill>
              </a:rPr>
              <a:t>09 Printemps Automne Autant</a:t>
            </a:r>
          </a:p>
          <a:p>
            <a:pPr algn="ctr" eaLnBrk="1" hangingPunct="1"/>
            <a:r>
              <a:rPr lang="fr-FR" sz="1200" b="1">
                <a:solidFill>
                  <a:srgbClr val="FFC91D"/>
                </a:solidFill>
              </a:rPr>
              <a:t>10 Mj A Garan</a:t>
            </a:r>
          </a:p>
          <a:p>
            <a:pPr algn="ctr" eaLnBrk="1" hangingPunct="1"/>
            <a:r>
              <a:rPr lang="fr-FR" sz="1200" b="1">
                <a:solidFill>
                  <a:srgbClr val="FFC91D"/>
                </a:solidFill>
              </a:rPr>
              <a:t>11 Reflets, Adskedo, Reflections</a:t>
            </a:r>
          </a:p>
          <a:p>
            <a:pPr algn="ctr" eaLnBrk="1" hangingPunct="1"/>
            <a:r>
              <a:rPr lang="fr-FR" sz="1200" b="1">
                <a:solidFill>
                  <a:srgbClr val="FFC91D"/>
                </a:solidFill>
              </a:rPr>
              <a:t>12 Breselien • Brocéliande</a:t>
            </a:r>
          </a:p>
          <a:p>
            <a:pPr algn="ctr" eaLnBrk="1" hangingPunct="1"/>
            <a:r>
              <a:rPr lang="fr-FR" sz="1200" b="1">
                <a:solidFill>
                  <a:srgbClr val="FFC91D"/>
                </a:solidFill>
              </a:rPr>
              <a:t>13 Son Ar Chistr • My Cheers To You !</a:t>
            </a:r>
          </a:p>
          <a:p>
            <a:pPr algn="ctr" eaLnBrk="1" hangingPunct="1"/>
            <a:r>
              <a:rPr lang="fr-FR" sz="1200" b="1">
                <a:solidFill>
                  <a:srgbClr val="FFC91D"/>
                </a:solidFill>
              </a:rPr>
              <a:t>14 Tri Martolod</a:t>
            </a:r>
          </a:p>
          <a:p>
            <a:pPr algn="ctr" eaLnBrk="1" hangingPunct="1"/>
            <a:r>
              <a:rPr lang="fr-FR" sz="1200" b="1">
                <a:solidFill>
                  <a:srgbClr val="FFC91D"/>
                </a:solidFill>
              </a:rPr>
              <a:t>15 Kelti[K]A</a:t>
            </a:r>
          </a:p>
          <a:p>
            <a:pPr algn="ctr" eaLnBrk="1" hangingPunct="1"/>
            <a:r>
              <a:rPr lang="fr-FR" sz="1200" b="1">
                <a:solidFill>
                  <a:srgbClr val="FFC91D"/>
                </a:solidFill>
              </a:rPr>
              <a:t>16 Boudicca</a:t>
            </a:r>
          </a:p>
          <a:p>
            <a:pPr algn="ctr" eaLnBrk="1" hangingPunct="1"/>
            <a:r>
              <a:rPr lang="fr-FR" sz="1200" b="1">
                <a:solidFill>
                  <a:srgbClr val="FFC91D"/>
                </a:solidFill>
              </a:rPr>
              <a:t>17 En Emglew</a:t>
            </a:r>
          </a:p>
          <a:p>
            <a:pPr algn="ctr" eaLnBrk="1" hangingPunct="1"/>
            <a:r>
              <a:rPr lang="fr-FR" sz="1200" b="1">
                <a:solidFill>
                  <a:srgbClr val="FFC91D"/>
                </a:solidFill>
              </a:rPr>
              <a:t>18 Dor Tir Na Nóg</a:t>
            </a:r>
          </a:p>
          <a:p>
            <a:pPr algn="ctr" eaLnBrk="1" hangingPunct="1"/>
            <a:r>
              <a:rPr lang="fr-FR" sz="1200" b="1">
                <a:solidFill>
                  <a:srgbClr val="FFC91D"/>
                </a:solidFill>
              </a:rPr>
              <a:t>19 Éamonn An Chnoic I</a:t>
            </a:r>
          </a:p>
          <a:p>
            <a:pPr algn="ctr" eaLnBrk="1" hangingPunct="1"/>
            <a:r>
              <a:rPr lang="fr-FR" sz="1200" b="1">
                <a:solidFill>
                  <a:srgbClr val="FFC91D"/>
                </a:solidFill>
              </a:rPr>
              <a:t>20 Pourquoi Es-Tu Venu Si Tard ?</a:t>
            </a:r>
          </a:p>
        </p:txBody>
      </p:sp>
      <p:sp>
        <p:nvSpPr>
          <p:cNvPr id="8" name="Cadre 7"/>
          <p:cNvSpPr/>
          <p:nvPr/>
        </p:nvSpPr>
        <p:spPr>
          <a:xfrm>
            <a:off x="0" y="0"/>
            <a:ext cx="9144000" cy="6858000"/>
          </a:xfrm>
          <a:prstGeom prst="frame">
            <a:avLst>
              <a:gd name="adj1" fmla="val 2476"/>
            </a:avLst>
          </a:prstGeom>
          <a:blipFill dpi="0"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  <p:pic>
        <p:nvPicPr>
          <p:cNvPr id="3078" name="Picture 7" descr="C:\Users\Jclaude\Desktop\Image1.pn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92725" y="2843213"/>
            <a:ext cx="3768725" cy="3902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6" dur="3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7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8" dur="30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9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0" dur="30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1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2" dur="30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3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4" dur="30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5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6" dur="3000" fill="hold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7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8" dur="3000" fill="hold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9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20" dur="3000" fill="hold"/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1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22" dur="3000" fill="hold"/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3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24" dur="3000" fill="hold"/>
                                        <p:tgtEl>
                                          <p:spTgt spid="4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5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26" dur="3000" fill="hold"/>
                                        <p:tgtEl>
                                          <p:spTgt spid="4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7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28" dur="3000" fill="hold"/>
                                        <p:tgtEl>
                                          <p:spTgt spid="4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9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30" dur="3000" fill="hold"/>
                                        <p:tgtEl>
                                          <p:spTgt spid="4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31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32" dur="3000" fill="hold"/>
                                        <p:tgtEl>
                                          <p:spTgt spid="4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33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34" dur="3000" fill="hold"/>
                                        <p:tgtEl>
                                          <p:spTgt spid="4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35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36" dur="3000" fill="hold"/>
                                        <p:tgtEl>
                                          <p:spTgt spid="4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37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38" dur="3000" fill="hold"/>
                                        <p:tgtEl>
                                          <p:spTgt spid="4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39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40" dur="3000" fill="hold"/>
                                        <p:tgtEl>
                                          <p:spTgt spid="4">
                                            <p:txEl>
                                              <p:pRg st="17" end="17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41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42" dur="3000" fill="hold"/>
                                        <p:tgtEl>
                                          <p:spTgt spid="4">
                                            <p:txEl>
                                              <p:pRg st="18" end="18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43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44" dur="3000" fill="hold"/>
                                        <p:tgtEl>
                                          <p:spTgt spid="4">
                                            <p:txEl>
                                              <p:pRg st="19" end="19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Imag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138" y="-57150"/>
            <a:ext cx="9036050" cy="68595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099" name="Picture 2" descr="C:\Users\christelle\Desktop\Image14444.pn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813" y="5389563"/>
            <a:ext cx="9061450" cy="14239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0" name="Image 6" descr="Juke-box 3 PNG.gif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3463" y="908050"/>
            <a:ext cx="1876425" cy="4513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1" name="Image 1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288" y="0"/>
            <a:ext cx="9136062" cy="125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2" name="Image 21" descr="Sortie9.gif">
            <a:hlinkClick r:id="" action="ppaction://hlinkshowjump?jump=endshow"/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9438" y="6424613"/>
            <a:ext cx="571500" cy="165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3" name="Image 19" descr="Retour-4.gif">
            <a:hlinkClick r:id="" action="ppaction://hlinkshowjump?jump=previousslide" highlightClick="1"/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77188" y="6391275"/>
            <a:ext cx="495300" cy="1603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4" name="Image 3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86400" y="1657350"/>
            <a:ext cx="66675" cy="631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5" name="Image 3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54413" y="1654175"/>
            <a:ext cx="69850" cy="631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6" name="Picture 52" descr="C:\Users\Marie-Jose\Desktop\eeeee (FILEminimizer).jpg"/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93850" y="1401763"/>
            <a:ext cx="1296988" cy="542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7" name="Picture 2" descr="C:\Users\christelle\Desktop\che.jpg"/>
          <p:cNvPicPr>
            <a:picLocks noChangeAspect="1" noChangeArrowheads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81400" y="3576638"/>
            <a:ext cx="2041525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8" name="Picture 2" descr="C:\Users\christelle\Desktop\che.jpg"/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13363" y="3856038"/>
            <a:ext cx="309562" cy="152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9" name="Picture 2" descr="C:\Users\christelle\Desktop\che.jpg"/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59175" y="3884613"/>
            <a:ext cx="309563" cy="152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0" name="Picture 2" descr="D:\SMYLET\BOUGEOIR 2.png"/>
          <p:cNvPicPr>
            <a:picLocks noChangeAspect="1" noChangeArrowheads="1"/>
          </p:cNvPicPr>
          <p:nvPr/>
        </p:nvPicPr>
        <p:blipFill>
          <a:blip r:embed="rId13">
            <a:extLst>
              <a:ext uri="{BEBA8EAE-BF5A-486C-A8C5-ECC9F3942E4B}">
                <a14:imgProps xmlns:a14="http://schemas.microsoft.com/office/drawing/2010/main">
                  <a14:imgLayer r:embed="rId14">
                    <a14:imgEffect>
                      <a14:brightnessContrast bright="40000"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41925" y="2235200"/>
            <a:ext cx="444500" cy="619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1" name="Picture 2" descr="D:\SMYLET\BOUGEOIR 2.png"/>
          <p:cNvPicPr>
            <a:picLocks noChangeAspect="1" noChangeArrowheads="1"/>
          </p:cNvPicPr>
          <p:nvPr/>
        </p:nvPicPr>
        <p:blipFill>
          <a:blip r:embed="rId15">
            <a:extLst>
              <a:ext uri="{BEBA8EAE-BF5A-486C-A8C5-ECC9F3942E4B}">
                <a14:imgProps xmlns:a14="http://schemas.microsoft.com/office/drawing/2010/main">
                  <a14:imgLayer r:embed="rId16">
                    <a14:imgEffect>
                      <a14:brightnessContrast bright="40000"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35350" y="2232025"/>
            <a:ext cx="377825" cy="619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2" name="Picture 2" descr="C:\Users\JClaude\Desktop\SMYLET\tisonnier.png"/>
          <p:cNvPicPr>
            <a:picLocks noChangeAspect="1" noChangeArrowheads="1"/>
          </p:cNvPicPr>
          <p:nvPr/>
        </p:nvPicPr>
        <p:blipFill>
          <a:blip r:embed="rId17">
            <a:extLst>
              <a:ext uri="{BEBA8EAE-BF5A-486C-A8C5-ECC9F3942E4B}">
                <a14:imgProps xmlns:a14="http://schemas.microsoft.com/office/drawing/2010/main">
                  <a14:imgLayer r:embed="rId18">
                    <a14:imgEffect>
                      <a14:brightnessContrast bright="40000"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53880" y="5041900"/>
            <a:ext cx="738188" cy="984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3" name="Picture 2" descr="C:\Users\christelle\Desktop\Image2.png"/>
          <p:cNvPicPr>
            <a:picLocks noChangeAspect="1" noChangeArrowheads="1"/>
          </p:cNvPicPr>
          <p:nvPr/>
        </p:nvPicPr>
        <p:blipFill>
          <a:blip r:embed="rId19">
            <a:extLst>
              <a:ext uri="{BEBA8EAE-BF5A-486C-A8C5-ECC9F3942E4B}">
                <a14:imgProps xmlns:a14="http://schemas.microsoft.com/office/drawing/2010/main">
                  <a14:imgLayer r:embed="rId20">
                    <a14:imgEffect>
                      <a14:brightnessContrast bright="4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6538" y="1452563"/>
            <a:ext cx="688975" cy="14303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4" name="Picture 5" descr="C:\Documents and Settings\colette\Mes documents\DOCUMENTS\Gifs_animés\noel\Horloges\horloge_murale.gif"/>
          <p:cNvPicPr>
            <a:picLocks noChangeAspect="1" noChangeArrowheads="1" noCrop="1"/>
          </p:cNvPicPr>
          <p:nvPr/>
        </p:nvPicPr>
        <p:blipFill>
          <a:blip r:embed="rId21">
            <a:grayscl/>
            <a:biLevel thresh="5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4338" y="1905000"/>
            <a:ext cx="331787" cy="434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8" name="Picture 39" descr="C:\Users\Jclaude\Desktop\SMYLET\JUKEBOX.jpg"/>
          <p:cNvPicPr>
            <a:picLocks noChangeAspect="1" noChangeArrowheads="1"/>
          </p:cNvPicPr>
          <p:nvPr/>
        </p:nvPicPr>
        <p:blipFill>
          <a:blip r:embed="rId22">
            <a:duotone>
              <a:prstClr val="black"/>
              <a:schemeClr val="accent2">
                <a:lumMod val="60000"/>
                <a:lumOff val="40000"/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09904" y="2233187"/>
            <a:ext cx="1678384" cy="6848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9" name="Picture 2" descr="C:\Users\Marie-Jose\Desktop\Image1 (FILEminimizer).png"/>
          <p:cNvPicPr>
            <a:picLocks noChangeAspect="1" noChangeArrowheads="1"/>
          </p:cNvPicPr>
          <p:nvPr/>
        </p:nvPicPr>
        <p:blipFill>
          <a:blip r:embed="rId23">
            <a:duotone>
              <a:prstClr val="black"/>
              <a:schemeClr val="accent2">
                <a:lumMod val="60000"/>
                <a:lumOff val="40000"/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32383" y="945474"/>
            <a:ext cx="1823993" cy="118697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7" name="Image 10"/>
          <p:cNvPicPr>
            <a:picLocks noChangeAspect="1"/>
          </p:cNvPicPr>
          <p:nvPr/>
        </p:nvPicPr>
        <p:blipFill>
          <a:blip r:embed="rId2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97663" y="1435100"/>
            <a:ext cx="663575" cy="6619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1" name="Ellipse 50"/>
          <p:cNvSpPr/>
          <p:nvPr/>
        </p:nvSpPr>
        <p:spPr bwMode="auto">
          <a:xfrm rot="3669725">
            <a:off x="6844507" y="1572419"/>
            <a:ext cx="373062" cy="368300"/>
          </a:xfrm>
          <a:prstGeom prst="ellipse">
            <a:avLst/>
          </a:prstGeom>
          <a:blipFill dpi="0" rotWithShape="1">
            <a:blip r:embed="rId2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38100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 algn="r" rtl="1">
              <a:defRPr/>
            </a:pPr>
            <a:endParaRPr lang="fr-FR"/>
          </a:p>
        </p:txBody>
      </p:sp>
      <p:pic>
        <p:nvPicPr>
          <p:cNvPr id="4119" name="Picture 56" descr="C:\Users\Marie-Jose\Desktop\NUMEROS JUKEBOX NOIR\1 (FILEminimizer).jpg">
            <a:hlinkClick r:id="" action="ppaction://noaction" highlightClick="1">
              <a:snd r:embed="rId26" name="01 - Setu • 52 bloaz [audio-préface _ medley] (mp3cut.net).wav"/>
            </a:hlinkClick>
          </p:cNvPr>
          <p:cNvPicPr>
            <a:picLocks noChangeAspect="1" noChangeArrowheads="1"/>
          </p:cNvPicPr>
          <p:nvPr/>
        </p:nvPicPr>
        <p:blipFill>
          <a:blip r:embed="rId2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40500" y="3133725"/>
            <a:ext cx="476250" cy="2492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0" name="Picture 2" descr="C:\Users\Marie-Jose\Desktop\NUMEROS JUKEBOX NOIR\2 (FILEminimizer).jpg">
            <a:hlinkClick r:id="" action="ppaction://noaction" highlightClick="1">
              <a:snd r:embed="rId28" name="02- DEN I [Mogo] (mp3cut.net).wav"/>
            </a:hlinkClick>
          </p:cNvPr>
          <p:cNvPicPr>
            <a:picLocks noChangeAspect="1" noChangeArrowheads="1"/>
          </p:cNvPicPr>
          <p:nvPr/>
        </p:nvPicPr>
        <p:blipFill>
          <a:blip r:embed="rId2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37325" y="3365500"/>
            <a:ext cx="482600" cy="2619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1" name="Picture 3" descr="C:\Users\Marie-Jose\Desktop\NUMEROS JUKEBOX NOIR\3 (FILEminimizer).jpg">
            <a:hlinkClick r:id="" action="ppaction://noaction" highlightClick="1">
              <a:snd r:embed="rId30" name="03- DEN II [Simply Human] (mp3cut.net).wav"/>
            </a:hlinkClick>
          </p:cNvPr>
          <p:cNvPicPr>
            <a:picLocks noChangeAspect="1" noChangeArrowheads="1"/>
          </p:cNvPicPr>
          <p:nvPr/>
        </p:nvPicPr>
        <p:blipFill>
          <a:blip r:embed="rId3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24625" y="3586163"/>
            <a:ext cx="506413" cy="2555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2" name="Picture 4" descr="C:\Users\Marie-Jose\Desktop\NUMEROS JUKEBOX NOIR\4 (FILEminimizer).jpg">
            <a:hlinkClick r:id="" action="ppaction://noaction" highlightClick="1">
              <a:snd r:embed="rId32" name="04 - Com Una Gran Orquestra • Ideas (mp3cut.net).wav"/>
            </a:hlinkClick>
          </p:cNvPr>
          <p:cNvPicPr>
            <a:picLocks noChangeAspect="1" noChangeArrowheads="1"/>
          </p:cNvPicPr>
          <p:nvPr/>
        </p:nvPicPr>
        <p:blipFill>
          <a:blip r:embed="rId3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24625" y="3825875"/>
            <a:ext cx="482600" cy="2619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3" name="Picture 5" descr="C:\Users\Marie-Jose\Desktop\NUMEROS JUKEBOX NOIR\5 (FILEminimizer).jpg">
            <a:hlinkClick r:id="" action="ppaction://noaction" highlightClick="1">
              <a:snd r:embed="rId34" name="05 - Aardaigh Cuan (mp3cut.net).wav"/>
            </a:hlinkClick>
          </p:cNvPr>
          <p:cNvPicPr>
            <a:picLocks noChangeAspect="1" noChangeArrowheads="1"/>
          </p:cNvPicPr>
          <p:nvPr/>
        </p:nvPicPr>
        <p:blipFill>
          <a:blip r:embed="rId3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08750" y="4083050"/>
            <a:ext cx="506413" cy="2365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4" name="Picture 6" descr="C:\Users\Marie-Jose\Desktop\NUMEROS JUKEBOX NOIR\6 (FILEminimizer).jpg">
            <a:hlinkClick r:id="" action="ppaction://noaction" highlightClick="1">
              <a:snd r:embed="rId36" name="06 - A Hed An Nos [All Through The Night] (mp3cut.net).wav"/>
            </a:hlinkClick>
          </p:cNvPr>
          <p:cNvPicPr>
            <a:picLocks noChangeAspect="1" noChangeArrowheads="1"/>
          </p:cNvPicPr>
          <p:nvPr/>
        </p:nvPicPr>
        <p:blipFill>
          <a:blip r:embed="rId3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10338" y="4295775"/>
            <a:ext cx="515937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5" name="Picture 7" descr="C:\Users\Marie-Jose\Desktop\NUMEROS JUKEBOX NOIR\7 (FILEminimizer).jpg">
            <a:hlinkClick r:id="" action="ppaction://noaction" highlightClick="1">
              <a:snd r:embed="rId38" name="07 - BZHg [self-remix _ emadvesk] (mp3cut.net).wav"/>
            </a:hlinkClick>
          </p:cNvPr>
          <p:cNvPicPr>
            <a:picLocks noChangeAspect="1" noChangeArrowheads="1"/>
          </p:cNvPicPr>
          <p:nvPr/>
        </p:nvPicPr>
        <p:blipFill>
          <a:blip r:embed="rId3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03988" y="4514850"/>
            <a:ext cx="515937" cy="252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6" name="Picture 8" descr="C:\Users\Marie-Jose\Desktop\NUMEROS JUKEBOX NOIR\8 (FILEminimizer).jpg">
            <a:hlinkClick r:id="" action="ppaction://noaction" highlightClick="1">
              <a:snd r:embed="rId40" name="08 - Brezhoneg 'Raok [new'] (mp3cut.net).wav"/>
            </a:hlinkClick>
          </p:cNvPr>
          <p:cNvPicPr>
            <a:picLocks noChangeAspect="1" noChangeArrowheads="1"/>
          </p:cNvPicPr>
          <p:nvPr/>
        </p:nvPicPr>
        <p:blipFill>
          <a:blip r:embed="rId4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11925" y="4724400"/>
            <a:ext cx="498475" cy="247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7" name="Picture 9" descr="C:\Users\Marie-Jose\Desktop\NUMEROS JUKEBOX NOIR\9 (FILEminimizer).jpg">
            <a:hlinkClick r:id="" action="ppaction://noaction" highlightClick="1">
              <a:snd r:embed="rId42" name="09 - Printemps Automne Autant [as a haiku] (mp3cut.net).wav"/>
            </a:hlinkClick>
          </p:cNvPr>
          <p:cNvPicPr>
            <a:picLocks noChangeAspect="1" noChangeArrowheads="1"/>
          </p:cNvPicPr>
          <p:nvPr/>
        </p:nvPicPr>
        <p:blipFill>
          <a:blip r:embed="rId4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89700" y="4940300"/>
            <a:ext cx="530225" cy="2682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8" name="Picture 10" descr="C:\Users\Marie-Jose\Desktop\NUMEROS JUKEBOX NOIR\10 (FILEminimizer).jpg">
            <a:hlinkClick r:id="" action="ppaction://noaction" highlightClick="1">
              <a:snd r:embed="rId44" name="10 - MJ a Garan [50 Bloaz] (mp3cut.net).wav"/>
            </a:hlinkClick>
          </p:cNvPr>
          <p:cNvPicPr>
            <a:picLocks noChangeAspect="1" noChangeArrowheads="1"/>
          </p:cNvPicPr>
          <p:nvPr/>
        </p:nvPicPr>
        <p:blipFill>
          <a:blip r:embed="rId4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80175" y="5180013"/>
            <a:ext cx="530225" cy="244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9" name="Picture 11" descr="C:\Users\Marie-Jose\Desktop\NUMEROS JUKEBOX NOIR\11 (FILEminimizer).jpg">
            <a:hlinkClick r:id="" action="ppaction://noaction" highlightClick="1">
              <a:snd r:embed="rId46" name="11 - Reflets, Adskedoù, Reflections (mp3cut.net).wav"/>
            </a:hlinkClick>
          </p:cNvPr>
          <p:cNvPicPr>
            <a:picLocks noChangeAspect="1" noChangeArrowheads="1"/>
          </p:cNvPicPr>
          <p:nvPr/>
        </p:nvPicPr>
        <p:blipFill>
          <a:blip r:embed="rId4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51688" y="3133725"/>
            <a:ext cx="450850" cy="2492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0" name="Picture 12" descr="C:\Users\Marie-Jose\Desktop\NUMEROS JUKEBOX NOIR\12 (FILEminimizer).jpg">
            <a:hlinkClick r:id="" action="ppaction://noaction" highlightClick="1">
              <a:snd r:embed="rId48" name="12 - Breselien • Brocéliande (mp3cut.net).wav"/>
            </a:hlinkClick>
          </p:cNvPr>
          <p:cNvPicPr>
            <a:picLocks noChangeAspect="1" noChangeArrowheads="1"/>
          </p:cNvPicPr>
          <p:nvPr/>
        </p:nvPicPr>
        <p:blipFill>
          <a:blip r:embed="rId4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51688" y="3355975"/>
            <a:ext cx="450850" cy="247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1" name="Picture 13" descr="C:\Users\Marie-Jose\Desktop\NUMEROS JUKEBOX NOIR\13 (FILEminimizer).jpg">
            <a:hlinkClick r:id="" action="ppaction://noaction" highlightClick="1">
              <a:snd r:embed="rId50" name="13 - Son Ar Chistr - My cheers To You ! (mp3cut.net).wav"/>
            </a:hlinkClick>
          </p:cNvPr>
          <p:cNvPicPr>
            <a:picLocks noChangeAspect="1" noChangeArrowheads="1"/>
          </p:cNvPicPr>
          <p:nvPr/>
        </p:nvPicPr>
        <p:blipFill>
          <a:blip r:embed="rId5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67563" y="3584575"/>
            <a:ext cx="431800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2" name="Picture 14" descr="C:\Users\Marie-Jose\Desktop\NUMEROS JUKEBOX NOIR\14 (FILEminimizer).jpg">
            <a:hlinkClick r:id="" action="ppaction://noaction" highlightClick="1">
              <a:snd r:embed="rId52" name="14 - Tri Martolod [new'] (mp3cut.net).wav"/>
            </a:hlinkClick>
          </p:cNvPr>
          <p:cNvPicPr>
            <a:picLocks noChangeAspect="1" noChangeArrowheads="1"/>
          </p:cNvPicPr>
          <p:nvPr/>
        </p:nvPicPr>
        <p:blipFill>
          <a:blip r:embed="rId5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35813" y="3841750"/>
            <a:ext cx="476250" cy="241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3" name="Picture 15" descr="C:\Users\Marie-Jose\Desktop\NUMEROS JUKEBOX NOIR\15 (FILEminimizer).jpg">
            <a:hlinkClick r:id="" action="ppaction://noaction" highlightClick="1">
              <a:snd r:embed="rId54" name="15 - Kelti[k]a (mp3cut.net).wav"/>
            </a:hlinkClick>
          </p:cNvPr>
          <p:cNvPicPr>
            <a:picLocks noChangeAspect="1" noChangeArrowheads="1"/>
          </p:cNvPicPr>
          <p:nvPr/>
        </p:nvPicPr>
        <p:blipFill>
          <a:blip r:embed="rId5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38988" y="4060825"/>
            <a:ext cx="495300" cy="239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4" name="Picture 16" descr="C:\Users\Marie-Jose\Desktop\NUMEROS JUKEBOX NOIR\16 (FILEminimizer).jpg">
            <a:hlinkClick r:id="" action="ppaction://noaction" highlightClick="1">
              <a:snd r:embed="rId56" name="16 - Boudicca [Cacos ac Caesar !] (mp3cut.net).wav"/>
            </a:hlinkClick>
          </p:cNvPr>
          <p:cNvPicPr>
            <a:picLocks noChangeAspect="1" noChangeArrowheads="1"/>
          </p:cNvPicPr>
          <p:nvPr/>
        </p:nvPicPr>
        <p:blipFill>
          <a:blip r:embed="rId5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38988" y="4286250"/>
            <a:ext cx="488950" cy="244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5" name="Picture 17" descr="C:\Users\Marie-Jose\Desktop\NUMEROS JUKEBOX NOIR\17 (FILEminimizer).jpg">
            <a:hlinkClick r:id="" action="ppaction://noaction" highlightClick="1">
              <a:snd r:embed="rId58" name="17 - An Emglew [Le Pacte] (mp3cut.net).wav"/>
            </a:hlinkClick>
          </p:cNvPr>
          <p:cNvPicPr>
            <a:picLocks noChangeAspect="1" noChangeArrowheads="1"/>
          </p:cNvPicPr>
          <p:nvPr/>
        </p:nvPicPr>
        <p:blipFill>
          <a:blip r:embed="rId5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38988" y="4514850"/>
            <a:ext cx="473075" cy="252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6" name="Picture 18" descr="C:\Users\Marie-Jose\Desktop\NUMEROS JUKEBOX NOIR\18 (FILEminimizer).jpg">
            <a:hlinkClick r:id="" action="ppaction://noaction" highlightClick="1">
              <a:snd r:embed="rId60" name="18 - Dor Tir Na Nóg [from Symphonie celtique] (mp3cut.net).wav"/>
            </a:hlinkClick>
          </p:cNvPr>
          <p:cNvPicPr>
            <a:picLocks noChangeAspect="1" noChangeArrowheads="1"/>
          </p:cNvPicPr>
          <p:nvPr/>
        </p:nvPicPr>
        <p:blipFill>
          <a:blip r:embed="rId6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48513" y="4721225"/>
            <a:ext cx="450850" cy="250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7" name="Picture 19" descr="C:\Users\Marie-Jose\Desktop\NUMEROS JUKEBOX NOIR\19 (FILEminimizer).jpg">
            <a:hlinkClick r:id="" action="ppaction://noaction" highlightClick="1">
              <a:snd r:embed="rId62" name="19 - Éamonn An Chnoic I (mp3cut.net).wav"/>
            </a:hlinkClick>
          </p:cNvPr>
          <p:cNvPicPr>
            <a:picLocks noChangeAspect="1" noChangeArrowheads="1"/>
          </p:cNvPicPr>
          <p:nvPr/>
        </p:nvPicPr>
        <p:blipFill>
          <a:blip r:embed="rId6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40575" y="4957763"/>
            <a:ext cx="471488" cy="250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8" name="Picture 20" descr="C:\Users\Marie-Jose\Desktop\NUMEROS JUKEBOX NOIR\20 (FILEminimizer).jpg">
            <a:hlinkClick r:id="" action="ppaction://noaction" highlightClick="1">
              <a:snd r:embed="rId64" name="20 - Pourquoi es-tu venu si tard _ [Éamonn an chnoic II] (mp3cut.net).wav"/>
            </a:hlinkClick>
          </p:cNvPr>
          <p:cNvPicPr>
            <a:picLocks noChangeAspect="1" noChangeArrowheads="1"/>
          </p:cNvPicPr>
          <p:nvPr/>
        </p:nvPicPr>
        <p:blipFill>
          <a:blip r:embed="rId6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59625" y="5180013"/>
            <a:ext cx="430213" cy="2365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9" name="Image 50"/>
          <p:cNvPicPr>
            <a:picLocks noChangeAspect="1"/>
          </p:cNvPicPr>
          <p:nvPr/>
        </p:nvPicPr>
        <p:blipFill>
          <a:blip r:embed="rId6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89838" y="3133725"/>
            <a:ext cx="371475" cy="2270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0" name="Image 1"/>
          <p:cNvPicPr>
            <a:picLocks noChangeAspect="1"/>
          </p:cNvPicPr>
          <p:nvPr/>
        </p:nvPicPr>
        <p:blipFill>
          <a:blip r:embed="rId6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6975475" y="3138488"/>
            <a:ext cx="207963" cy="2282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1" name="Image 1"/>
          <p:cNvPicPr>
            <a:picLocks noChangeAspect="1"/>
          </p:cNvPicPr>
          <p:nvPr/>
        </p:nvPicPr>
        <p:blipFill>
          <a:blip r:embed="rId6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11888" y="3133725"/>
            <a:ext cx="325437" cy="2227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2" name="Picture 5" descr="C:\Users\christelle\Desktop\11 (FILEminimizer).jpg"/>
          <p:cNvPicPr>
            <a:picLocks noChangeAspect="1" noChangeArrowheads="1"/>
          </p:cNvPicPr>
          <p:nvPr/>
        </p:nvPicPr>
        <p:blipFill>
          <a:blip r:embed="rId6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70038" y="3219450"/>
            <a:ext cx="1304925" cy="5540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3" name="Picture 2" descr="C:\Users\christelle\Desktop\cheminée 2.jpg"/>
          <p:cNvPicPr>
            <a:picLocks noChangeAspect="1" noChangeArrowheads="1"/>
          </p:cNvPicPr>
          <p:nvPr/>
        </p:nvPicPr>
        <p:blipFill>
          <a:blip r:embed="rId6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68738" y="3917950"/>
            <a:ext cx="1444625" cy="15065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8" name="Cadre 67"/>
          <p:cNvSpPr/>
          <p:nvPr/>
        </p:nvSpPr>
        <p:spPr bwMode="auto">
          <a:xfrm>
            <a:off x="6159500" y="3119438"/>
            <a:ext cx="385763" cy="2284412"/>
          </a:xfrm>
          <a:prstGeom prst="frame">
            <a:avLst>
              <a:gd name="adj1" fmla="val 20217"/>
            </a:avLst>
          </a:prstGeom>
          <a:blipFill dpi="0" rotWithShape="1">
            <a:blip r:embed="rId69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>
              <a:defRPr/>
            </a:pPr>
            <a:endParaRPr lang="fr-FR"/>
          </a:p>
        </p:txBody>
      </p:sp>
      <p:sp>
        <p:nvSpPr>
          <p:cNvPr id="69" name="Cadre 68"/>
          <p:cNvSpPr/>
          <p:nvPr/>
        </p:nvSpPr>
        <p:spPr bwMode="auto">
          <a:xfrm>
            <a:off x="7575550" y="3125788"/>
            <a:ext cx="385763" cy="2290762"/>
          </a:xfrm>
          <a:prstGeom prst="frame">
            <a:avLst>
              <a:gd name="adj1" fmla="val 20217"/>
            </a:avLst>
          </a:prstGeom>
          <a:blipFill dpi="0" rotWithShape="1">
            <a:blip r:embed="rId69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>
              <a:defRPr/>
            </a:pPr>
            <a:endParaRPr lang="fr-FR"/>
          </a:p>
        </p:txBody>
      </p:sp>
      <p:sp>
        <p:nvSpPr>
          <p:cNvPr id="70" name="Cadre 69"/>
          <p:cNvSpPr/>
          <p:nvPr/>
        </p:nvSpPr>
        <p:spPr bwMode="auto">
          <a:xfrm>
            <a:off x="6943725" y="3125788"/>
            <a:ext cx="223838" cy="2278062"/>
          </a:xfrm>
          <a:prstGeom prst="frame">
            <a:avLst>
              <a:gd name="adj1" fmla="val 20217"/>
            </a:avLst>
          </a:prstGeom>
          <a:blipFill dpi="0" rotWithShape="1">
            <a:blip r:embed="rId69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>
              <a:defRPr/>
            </a:pPr>
            <a:endParaRPr lang="fr-FR"/>
          </a:p>
        </p:txBody>
      </p:sp>
      <p:pic>
        <p:nvPicPr>
          <p:cNvPr id="4148" name="Image 1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-5400000">
            <a:off x="-3433763" y="3360737"/>
            <a:ext cx="6923088" cy="1095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9" name="Picture 49" descr="C:\Users\Marie-Jose\Desktop\SMYLET\cadre.png"/>
          <p:cNvPicPr>
            <a:picLocks noChangeAspect="1" noChangeArrowheads="1"/>
          </p:cNvPicPr>
          <p:nvPr/>
        </p:nvPicPr>
        <p:blipFill>
          <a:blip r:embed="rId7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0875" y="1258888"/>
            <a:ext cx="852488" cy="15001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0" name="Picture 3" descr="C:\Users\Solenn\Desktop\1 (FILEminimizer).jpg"/>
          <p:cNvPicPr>
            <a:picLocks noChangeAspect="1" noChangeArrowheads="1"/>
          </p:cNvPicPr>
          <p:nvPr/>
        </p:nvPicPr>
        <p:blipFill>
          <a:blip r:embed="rId7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77975" y="2008188"/>
            <a:ext cx="1316038" cy="5667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1" name="Picture 2" descr="C:\Users\Solenn\Desktop\1 (FILEminimizer).jpg"/>
          <p:cNvPicPr>
            <a:picLocks noChangeAspect="1" noChangeArrowheads="1"/>
          </p:cNvPicPr>
          <p:nvPr/>
        </p:nvPicPr>
        <p:blipFill>
          <a:blip r:embed="rId7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70038" y="3865563"/>
            <a:ext cx="1322387" cy="542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2" name="Picture 5" descr="C:\Users\Solenn\Desktop\2 (FILEminimizer).jpg"/>
          <p:cNvPicPr>
            <a:picLocks noChangeAspect="1" noChangeArrowheads="1"/>
          </p:cNvPicPr>
          <p:nvPr/>
        </p:nvPicPr>
        <p:blipFill>
          <a:blip r:embed="rId7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70038" y="2659063"/>
            <a:ext cx="1295400" cy="5508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3" name="Picture 64" descr="C:\Users\Solenn\Desktop\111.jpg"/>
          <p:cNvPicPr>
            <a:picLocks noChangeAspect="1" noChangeArrowheads="1"/>
          </p:cNvPicPr>
          <p:nvPr/>
        </p:nvPicPr>
        <p:blipFill>
          <a:blip r:embed="rId7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67188" y="4789488"/>
            <a:ext cx="847725" cy="504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5" name="Image 1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5660232" y="3374231"/>
            <a:ext cx="6858000" cy="1095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6" name="Picture 8" descr="C:\Users\Jclaude\Desktop\Alan-Stivell.jpg"/>
          <p:cNvPicPr>
            <a:picLocks noChangeAspect="1" noChangeArrowheads="1"/>
          </p:cNvPicPr>
          <p:nvPr/>
        </p:nvPicPr>
        <p:blipFill>
          <a:blip r:embed="rId7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44925" y="1592263"/>
            <a:ext cx="1403350" cy="14049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9" name="Cadre 48"/>
          <p:cNvSpPr/>
          <p:nvPr/>
        </p:nvSpPr>
        <p:spPr>
          <a:xfrm>
            <a:off x="3770313" y="1454150"/>
            <a:ext cx="1517650" cy="1568450"/>
          </a:xfrm>
          <a:prstGeom prst="frame">
            <a:avLst>
              <a:gd name="adj1" fmla="val 6684"/>
            </a:avLst>
          </a:prstGeom>
          <a:blipFill dpi="0" rotWithShape="1">
            <a:blip r:embed="rId69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41275" cmpd="thickThin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fr-FR">
              <a:solidFill>
                <a:schemeClr val="tx1"/>
              </a:solidFill>
            </a:endParaRPr>
          </a:p>
        </p:txBody>
      </p:sp>
      <p:pic>
        <p:nvPicPr>
          <p:cNvPr id="72" name="Picture 69" descr="C:\Users\JClaude\Desktop\PPS  TOUS\P GIFS ETCHEMINEE\GIF CHEMINEE2222.gif"/>
          <p:cNvPicPr>
            <a:picLocks noChangeAspect="1" noChangeArrowheads="1" noCrop="1"/>
          </p:cNvPicPr>
          <p:nvPr/>
        </p:nvPicPr>
        <p:blipFill>
          <a:blip r:embed="rId7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84613" y="3900488"/>
            <a:ext cx="1435100" cy="1393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3" name="Picture 2" descr="C:\Users\christelle\Desktop\che.jpg"/>
          <p:cNvPicPr>
            <a:picLocks noChangeAspect="1" noChangeArrowheads="1"/>
          </p:cNvPicPr>
          <p:nvPr/>
        </p:nvPicPr>
        <p:blipFill>
          <a:blip r:embed="rId7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75051" y="3911600"/>
            <a:ext cx="309563" cy="152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4" name="Picture 2" descr="C:\Users\christelle\Desktop\che.jpg"/>
          <p:cNvPicPr>
            <a:picLocks noChangeAspect="1" noChangeArrowheads="1"/>
          </p:cNvPicPr>
          <p:nvPr/>
        </p:nvPicPr>
        <p:blipFill>
          <a:blip r:embed="rId7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61556" y="3603625"/>
            <a:ext cx="2041525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5" name="Picture 2" descr="C:\Users\christelle\Desktop\che.jpg"/>
          <p:cNvPicPr>
            <a:picLocks noChangeAspect="1" noChangeArrowheads="1"/>
          </p:cNvPicPr>
          <p:nvPr/>
        </p:nvPicPr>
        <p:blipFill>
          <a:blip r:embed="rId7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03838" y="3909219"/>
            <a:ext cx="309562" cy="152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8" name="Picture 59" descr="C:\Users\Jclaude\Desktop\Image1.png"/>
          <p:cNvPicPr>
            <a:picLocks noChangeAspect="1" noChangeArrowheads="1"/>
          </p:cNvPicPr>
          <p:nvPr/>
        </p:nvPicPr>
        <p:blipFill>
          <a:blip r:embed="rId8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82943" y="3082729"/>
            <a:ext cx="1801025" cy="291405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9" name="Picture 69" descr="C:\Users\Jclaude\Desktop\Image1.png"/>
          <p:cNvPicPr>
            <a:picLocks noChangeAspect="1" noChangeArrowheads="1"/>
          </p:cNvPicPr>
          <p:nvPr/>
        </p:nvPicPr>
        <p:blipFill>
          <a:blip r:embed="rId8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27150" y="5476875"/>
            <a:ext cx="6550025" cy="16938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60" name="Image 1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14288" y="6761163"/>
            <a:ext cx="9136062" cy="1254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6" dur="3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" presetID="35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8" dur="3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8" presetClass="emph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" dur="3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1" grpId="0" animBg="1"/>
    </p:bldLst>
  </p:timing>
</p:sld>
</file>

<file path=ppt/theme/theme1.xml><?xml version="1.0" encoding="utf-8"?>
<a:theme xmlns:a="http://schemas.openxmlformats.org/drawingml/2006/main" name="עיצוב ברירת מחדל">
  <a:themeElements>
    <a:clrScheme name="עיצוב ברירת מחדל 8">
      <a:dk1>
        <a:srgbClr val="003366"/>
      </a:dk1>
      <a:lt1>
        <a:srgbClr val="FFFFFF"/>
      </a:lt1>
      <a:dk2>
        <a:srgbClr val="000099"/>
      </a:dk2>
      <a:lt2>
        <a:srgbClr val="CCFFFF"/>
      </a:lt2>
      <a:accent1>
        <a:srgbClr val="3366CC"/>
      </a:accent1>
      <a:accent2>
        <a:srgbClr val="00B000"/>
      </a:accent2>
      <a:accent3>
        <a:srgbClr val="AAAACA"/>
      </a:accent3>
      <a:accent4>
        <a:srgbClr val="DADADA"/>
      </a:accent4>
      <a:accent5>
        <a:srgbClr val="ADB8E2"/>
      </a:accent5>
      <a:accent6>
        <a:srgbClr val="009F00"/>
      </a:accent6>
      <a:hlink>
        <a:srgbClr val="66CCFF"/>
      </a:hlink>
      <a:folHlink>
        <a:srgbClr val="FFE701"/>
      </a:folHlink>
    </a:clrScheme>
    <a:fontScheme name="עיצוב ברירת מחדל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r" defTabSz="914400" rtl="1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he-IL" altLang="fr-FR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  <a:cs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r" defTabSz="914400" rtl="1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he-IL" altLang="fr-FR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  <a:cs typeface="Arial" charset="0"/>
          </a:defRPr>
        </a:defPPr>
      </a:lstStyle>
    </a:lnDef>
  </a:objectDefaults>
  <a:extraClrSchemeLst>
    <a:extraClrScheme>
      <a:clrScheme name="עיצוב ברירת מחדל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90</Words>
  <Application>Microsoft Office PowerPoint</Application>
  <PresentationFormat>Affichage à l'écran (4:3)</PresentationFormat>
  <Paragraphs>23</Paragraphs>
  <Slides>3</Slides>
  <Notes>3</Notes>
  <HiddenSlides>0</HiddenSlides>
  <MMClips>1</MMClips>
  <ScaleCrop>false</ScaleCrop>
  <HeadingPairs>
    <vt:vector size="4" baseType="variant">
      <vt:variant>
        <vt:lpstr>Thème</vt:lpstr>
      </vt:variant>
      <vt:variant>
        <vt:i4>1</vt:i4>
      </vt:variant>
      <vt:variant>
        <vt:lpstr>Titres des diapositives</vt:lpstr>
      </vt:variant>
      <vt:variant>
        <vt:i4>3</vt:i4>
      </vt:variant>
    </vt:vector>
  </HeadingPairs>
  <TitlesOfParts>
    <vt:vector size="4" baseType="lpstr">
      <vt:lpstr>עיצוב ברירת מחדל</vt:lpstr>
      <vt:lpstr>Présentation PowerPoint</vt:lpstr>
      <vt:lpstr>Présentation PowerPoint</vt:lpstr>
      <vt:lpstr>Présentation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/>
  <cp:lastModifiedBy/>
  <cp:revision>308</cp:revision>
  <dcterms:created xsi:type="dcterms:W3CDTF">2010-01-05T05:14:01Z</dcterms:created>
  <dcterms:modified xsi:type="dcterms:W3CDTF">2024-12-20T15:11:22Z</dcterms:modified>
</cp:coreProperties>
</file>