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7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NPOVEEejUc/T7cIJrdSZg==" hashData="hZhJ3bGtRHS1y7QDRmFlS1VcM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3400"/>
    <a:srgbClr val="915945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84" autoAdjust="0"/>
    <p:restoredTop sz="94660" autoAdjust="0"/>
  </p:normalViewPr>
  <p:slideViewPr>
    <p:cSldViewPr>
      <p:cViewPr>
        <p:scale>
          <a:sx n="90" d="100"/>
          <a:sy n="90" d="100"/>
        </p:scale>
        <p:origin x="-907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B84763-2790-4AC8-A5BE-441B884DBBAF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9F4028-9098-41EA-BE4B-52D2E8457A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1034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1A8543-6895-47AE-8424-A1BA43FDB06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4A63C9-421C-4820-AC93-89BBC948613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419F8A-8BDE-41E3-ADAE-2E6ADD7DAF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0994D-9EE2-4877-A19C-7BD6DE7F35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4316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6EAA5-139D-437A-A0D8-61D9DAA994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859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28A48-CE43-4D2B-B9B6-59BAE63A38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960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445E9-32E6-4E79-948E-162D615207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802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009C3-6251-4EE6-B441-29B382235E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9020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87B2C-2F95-4D79-969F-0326E3CE9D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034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3EAAD-F155-42A0-AAFC-20BB2E5431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49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7171A-61B2-42F8-94E0-091DAA1806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426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48604-A10E-4377-99FE-483E47B935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084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46D70-C542-432F-8690-E024519C4C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779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463D0-A666-4FDE-8CD4-8E33165180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292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28DAFE-B090-4654-943A-740847B0DF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6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audio" Target="../media/audio12.wav"/><Relationship Id="rId63" Type="http://schemas.openxmlformats.org/officeDocument/2006/relationships/image" Target="../media/image53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10.wav"/><Relationship Id="rId41" Type="http://schemas.openxmlformats.org/officeDocument/2006/relationships/image" Target="../media/image35.png"/><Relationship Id="rId54" Type="http://schemas.microsoft.com/office/2007/relationships/hdphoto" Target="../media/hdphoto7.wdp"/><Relationship Id="rId6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4.wdp"/><Relationship Id="rId45" Type="http://schemas.openxmlformats.org/officeDocument/2006/relationships/image" Target="../media/image37.gif"/><Relationship Id="rId53" Type="http://schemas.openxmlformats.org/officeDocument/2006/relationships/image" Target="../media/image45.png"/><Relationship Id="rId58" Type="http://schemas.openxmlformats.org/officeDocument/2006/relationships/image" Target="../media/image48.jpe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8.jpeg"/><Relationship Id="rId36" Type="http://schemas.microsoft.com/office/2007/relationships/hdphoto" Target="../media/hdphoto2.wdp"/><Relationship Id="rId49" Type="http://schemas.openxmlformats.org/officeDocument/2006/relationships/image" Target="../media/image41.png"/><Relationship Id="rId57" Type="http://schemas.openxmlformats.org/officeDocument/2006/relationships/image" Target="../media/image47.png"/><Relationship Id="rId61" Type="http://schemas.openxmlformats.org/officeDocument/2006/relationships/image" Target="../media/image51.jpeg"/><Relationship Id="rId10" Type="http://schemas.openxmlformats.org/officeDocument/2006/relationships/image" Target="../media/image17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6.wdp"/><Relationship Id="rId52" Type="http://schemas.openxmlformats.org/officeDocument/2006/relationships/image" Target="../media/image44.png"/><Relationship Id="rId60" Type="http://schemas.openxmlformats.org/officeDocument/2006/relationships/image" Target="../media/image50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image" Target="../media/image32.png"/><Relationship Id="rId43" Type="http://schemas.openxmlformats.org/officeDocument/2006/relationships/image" Target="../media/image36.png"/><Relationship Id="rId48" Type="http://schemas.openxmlformats.org/officeDocument/2006/relationships/image" Target="../media/image40.png"/><Relationship Id="rId56" Type="http://schemas.openxmlformats.org/officeDocument/2006/relationships/image" Target="../media/image46.jpeg"/><Relationship Id="rId8" Type="http://schemas.openxmlformats.org/officeDocument/2006/relationships/image" Target="../media/image15.gif"/><Relationship Id="rId51" Type="http://schemas.openxmlformats.org/officeDocument/2006/relationships/image" Target="../media/image43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1.png"/><Relationship Id="rId38" Type="http://schemas.microsoft.com/office/2007/relationships/hdphoto" Target="../media/hdphoto3.wdp"/><Relationship Id="rId46" Type="http://schemas.openxmlformats.org/officeDocument/2006/relationships/image" Target="../media/image38.png"/><Relationship Id="rId59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2. 1005.wav">
            <a:hlinkClick r:id="" action="ppaction://media"/>
          </p:cNvPr>
          <p:cNvPicPr>
            <a:picLocks noRot="1" noChangeAspect="1"/>
          </p:cNvPicPr>
          <p:nvPr>
            <a:wavAudioFile r:embed="rId1" name="02. Don't Shut Me Down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005.wav">
            <a:hlinkClick r:id="" action="ppaction://media"/>
          </p:cNvPr>
          <p:cNvPicPr>
            <a:picLocks noRot="1" noChangeAspect="1"/>
          </p:cNvPicPr>
          <p:nvPr>
            <a:wavAudioFile r:embed="rId2" name="03. Et La Vie Continuer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683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47" descr="C:\Users\JCL\Desktop\aaa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1831975"/>
            <a:ext cx="30702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kkkkkk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15875"/>
            <a:ext cx="91662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908175" y="1916113"/>
            <a:ext cx="60499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01. "I Still Have Faith in You"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02. "When You Danced with Me"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03. "Little Things"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04. "Don't Shut Me Down"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05. "Just a Notion"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06. "I Can Be That Woman"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07. "Keep an Eye on Dan"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08. "Bumblebee"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09. "No Doubt About It"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10. "Ode to Freedom"</a:t>
            </a:r>
            <a:endParaRPr lang="fr-FR" b="1">
              <a:solidFill>
                <a:srgbClr val="FFC000"/>
              </a:solidFill>
            </a:endParaRPr>
          </a:p>
        </p:txBody>
      </p:sp>
      <p:pic>
        <p:nvPicPr>
          <p:cNvPr id="8" name="Picture 2" descr="C:\Users\JCL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26" y="3601991"/>
            <a:ext cx="3440162" cy="3256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227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I Still Have Faith In You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When You Danced With M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Don't Shut Me Dow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ittle Thing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Just A Noti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Keep An Eye On Da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Bumblebe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No Doubt About I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Ode To Freedom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848" y="4757738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Picture 6" descr="C:\Users\Marie-Jose\Desktop\NUMEROS JUKEBOX NOIR\6 (FILEminimizer).jpg">
            <a:hlinkClick r:id="" action="ppaction://noaction" highlightClick="1">
              <a:snd r:embed="rId55" name="06 - I Can Be That Woman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fago3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JCL\Desktop\aaaa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50988"/>
            <a:ext cx="1344612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24488"/>
            <a:ext cx="655320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Ellipse 69"/>
          <p:cNvSpPr/>
          <p:nvPr/>
        </p:nvSpPr>
        <p:spPr bwMode="auto">
          <a:xfrm rot="3669725">
            <a:off x="2010568" y="1532732"/>
            <a:ext cx="373063" cy="368300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\Desktop\aaaa_détouré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546" y="3048784"/>
            <a:ext cx="3078957" cy="2914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13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2025-01-04T10:29:04Z</dcterms:modified>
</cp:coreProperties>
</file>