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5" r:id="rId2"/>
    <p:sldId id="350" r:id="rId3"/>
    <p:sldId id="35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Xql7sz/Yx4ztzZRBiQ5ggA==" hashData="rqielYXNNFnmai3Repp9L8JpHm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9D8"/>
    <a:srgbClr val="C519BD"/>
    <a:srgbClr val="FFC91D"/>
    <a:srgbClr val="DE8400"/>
    <a:srgbClr val="685D6B"/>
    <a:srgbClr val="5A5A5A"/>
    <a:srgbClr val="C07200"/>
    <a:srgbClr val="0051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714" autoAdjust="0"/>
    <p:restoredTop sz="94660"/>
  </p:normalViewPr>
  <p:slideViewPr>
    <p:cSldViewPr>
      <p:cViewPr>
        <p:scale>
          <a:sx n="86" d="100"/>
          <a:sy n="86" d="100"/>
        </p:scale>
        <p:origin x="-989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7038EE2-0209-49C0-8F68-8B8893B27B3C}" type="datetimeFigureOut">
              <a:rPr lang="fr-FR"/>
              <a:pPr>
                <a:defRPr/>
              </a:pPr>
              <a:t>21/12/2024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F4F0A7C-3E43-4282-A8E7-38FA46BFBBC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0378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6CFCAEE-829E-43AC-ACEE-201AE2E5055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65F4AAE-DCC4-4A67-94E2-CB7B32B688F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7D246D-9DE8-4A4E-88CB-0051981F4B5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F1B7C9-F56A-4BB1-B4D0-E016B4BA38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8927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BF3729-245E-4C3C-B85D-606404F9CE4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40446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8B3A9A-41F0-4108-9EE1-07C96ADEACC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3476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DB246-E85C-4969-9EB7-B3B7B260DA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7857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0595AD-8144-4EFA-9452-C1C1A19DAB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2711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ADB02-B230-47DF-9C56-4871FBCD8A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2711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2C5102-CE1E-4D9A-B9AC-4652039BF1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82886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EC12DA-7748-40DC-9BC1-768EA08D90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450567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431AF-B35D-4C82-9E0F-B1E9023C1E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752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25D6C-0E78-4F5B-A416-396F05C8158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75015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69993B-15BF-4B87-B358-2B77CA25D22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972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2">
                <a:lumMod val="20000"/>
                <a:lumOff val="80000"/>
              </a:schemeClr>
            </a:gs>
            <a:gs pos="85000">
              <a:schemeClr val="accent2">
                <a:lumMod val="75000"/>
              </a:schemeClr>
            </a:gs>
            <a:gs pos="59000">
              <a:schemeClr val="accent4">
                <a:lumMod val="10000"/>
              </a:schemeClr>
            </a:gs>
            <a:gs pos="64000">
              <a:schemeClr val="accent6">
                <a:lumMod val="40000"/>
                <a:lumOff val="60000"/>
              </a:schemeClr>
            </a:gs>
            <a:gs pos="73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0E18BD-0954-40DC-81C5-05EFAF4C2C8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jp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23.jpeg"/><Relationship Id="rId21" Type="http://schemas.openxmlformats.org/officeDocument/2006/relationships/audio" Target="../media/audio6.wav"/><Relationship Id="rId42" Type="http://schemas.openxmlformats.org/officeDocument/2006/relationships/image" Target="../media/image31.jpeg"/><Relationship Id="rId47" Type="http://schemas.openxmlformats.org/officeDocument/2006/relationships/audio" Target="../media/audio18.wav"/><Relationship Id="rId63" Type="http://schemas.openxmlformats.org/officeDocument/2006/relationships/image" Target="../media/image42.jpeg"/><Relationship Id="rId68" Type="http://schemas.openxmlformats.org/officeDocument/2006/relationships/audio" Target="../media/audio28.wav"/><Relationship Id="rId84" Type="http://schemas.openxmlformats.org/officeDocument/2006/relationships/image" Target="../media/image54.gif"/><Relationship Id="rId89" Type="http://schemas.openxmlformats.org/officeDocument/2006/relationships/image" Target="../media/image57.png"/><Relationship Id="rId7" Type="http://schemas.openxmlformats.org/officeDocument/2006/relationships/image" Target="../media/image11.gif"/><Relationship Id="rId71" Type="http://schemas.openxmlformats.org/officeDocument/2006/relationships/image" Target="../media/image46.jpeg"/><Relationship Id="rId92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5.wav"/><Relationship Id="rId29" Type="http://schemas.openxmlformats.org/officeDocument/2006/relationships/audio" Target="../media/audio9.wav"/><Relationship Id="rId11" Type="http://schemas.openxmlformats.org/officeDocument/2006/relationships/image" Target="../media/image14.jpeg"/><Relationship Id="rId24" Type="http://schemas.openxmlformats.org/officeDocument/2006/relationships/image" Target="../media/image22.jpeg"/><Relationship Id="rId32" Type="http://schemas.openxmlformats.org/officeDocument/2006/relationships/image" Target="../media/image26.jpeg"/><Relationship Id="rId37" Type="http://schemas.openxmlformats.org/officeDocument/2006/relationships/audio" Target="../media/audio13.wav"/><Relationship Id="rId40" Type="http://schemas.openxmlformats.org/officeDocument/2006/relationships/image" Target="../media/image30.jpeg"/><Relationship Id="rId45" Type="http://schemas.openxmlformats.org/officeDocument/2006/relationships/audio" Target="../media/audio17.wav"/><Relationship Id="rId53" Type="http://schemas.openxmlformats.org/officeDocument/2006/relationships/image" Target="../media/image37.jpeg"/><Relationship Id="rId58" Type="http://schemas.openxmlformats.org/officeDocument/2006/relationships/audio" Target="../media/audio23.wav"/><Relationship Id="rId66" Type="http://schemas.openxmlformats.org/officeDocument/2006/relationships/audio" Target="../media/audio27.wav"/><Relationship Id="rId74" Type="http://schemas.openxmlformats.org/officeDocument/2006/relationships/image" Target="../media/image48.jpeg"/><Relationship Id="rId79" Type="http://schemas.microsoft.com/office/2007/relationships/hdphoto" Target="../media/hdphoto2.wdp"/><Relationship Id="rId87" Type="http://schemas.openxmlformats.org/officeDocument/2006/relationships/image" Target="../media/image56.png"/><Relationship Id="rId102" Type="http://schemas.openxmlformats.org/officeDocument/2006/relationships/image" Target="../media/image68.jpeg"/><Relationship Id="rId5" Type="http://schemas.openxmlformats.org/officeDocument/2006/relationships/image" Target="../media/image9.gif"/><Relationship Id="rId61" Type="http://schemas.openxmlformats.org/officeDocument/2006/relationships/image" Target="../media/image41.jpeg"/><Relationship Id="rId82" Type="http://schemas.openxmlformats.org/officeDocument/2006/relationships/image" Target="../media/image53.png"/><Relationship Id="rId90" Type="http://schemas.openxmlformats.org/officeDocument/2006/relationships/image" Target="../media/image58.png"/><Relationship Id="rId95" Type="http://schemas.openxmlformats.org/officeDocument/2006/relationships/image" Target="../media/image63.jpeg"/><Relationship Id="rId19" Type="http://schemas.openxmlformats.org/officeDocument/2006/relationships/image" Target="../media/image19.jpeg"/><Relationship Id="rId14" Type="http://schemas.openxmlformats.org/officeDocument/2006/relationships/audio" Target="../media/audio4.wav"/><Relationship Id="rId22" Type="http://schemas.openxmlformats.org/officeDocument/2006/relationships/image" Target="../media/image21.jpeg"/><Relationship Id="rId27" Type="http://schemas.openxmlformats.org/officeDocument/2006/relationships/audio" Target="../media/audio8.wav"/><Relationship Id="rId30" Type="http://schemas.openxmlformats.org/officeDocument/2006/relationships/image" Target="../media/image25.jpeg"/><Relationship Id="rId35" Type="http://schemas.openxmlformats.org/officeDocument/2006/relationships/audio" Target="../media/audio12.wav"/><Relationship Id="rId43" Type="http://schemas.openxmlformats.org/officeDocument/2006/relationships/audio" Target="../media/audio16.wav"/><Relationship Id="rId48" Type="http://schemas.openxmlformats.org/officeDocument/2006/relationships/image" Target="../media/image34.jpeg"/><Relationship Id="rId56" Type="http://schemas.openxmlformats.org/officeDocument/2006/relationships/audio" Target="../media/audio22.wav"/><Relationship Id="rId64" Type="http://schemas.openxmlformats.org/officeDocument/2006/relationships/audio" Target="../media/audio26.wav"/><Relationship Id="rId69" Type="http://schemas.openxmlformats.org/officeDocument/2006/relationships/image" Target="../media/image45.jpeg"/><Relationship Id="rId77" Type="http://schemas.microsoft.com/office/2007/relationships/hdphoto" Target="../media/hdphoto1.wdp"/><Relationship Id="rId100" Type="http://schemas.openxmlformats.org/officeDocument/2006/relationships/image" Target="../media/image66.png"/><Relationship Id="rId8" Type="http://schemas.openxmlformats.org/officeDocument/2006/relationships/image" Target="../media/image12.gif"/><Relationship Id="rId51" Type="http://schemas.openxmlformats.org/officeDocument/2006/relationships/image" Target="../media/image36.gif"/><Relationship Id="rId72" Type="http://schemas.openxmlformats.org/officeDocument/2006/relationships/audio" Target="../media/audio30.wav"/><Relationship Id="rId80" Type="http://schemas.openxmlformats.org/officeDocument/2006/relationships/image" Target="../media/image52.png"/><Relationship Id="rId85" Type="http://schemas.openxmlformats.org/officeDocument/2006/relationships/image" Target="../media/image55.png"/><Relationship Id="rId93" Type="http://schemas.openxmlformats.org/officeDocument/2006/relationships/image" Target="../media/image61.png"/><Relationship Id="rId98" Type="http://schemas.openxmlformats.org/officeDocument/2006/relationships/image" Target="../media/image3.gif"/><Relationship Id="rId3" Type="http://schemas.openxmlformats.org/officeDocument/2006/relationships/image" Target="../media/image7.png"/><Relationship Id="rId12" Type="http://schemas.openxmlformats.org/officeDocument/2006/relationships/audio" Target="../media/audio3.wav"/><Relationship Id="rId17" Type="http://schemas.openxmlformats.org/officeDocument/2006/relationships/image" Target="../media/image17.jpeg"/><Relationship Id="rId25" Type="http://schemas.openxmlformats.org/officeDocument/2006/relationships/audio" Target="../media/audio1.wav"/><Relationship Id="rId33" Type="http://schemas.openxmlformats.org/officeDocument/2006/relationships/audio" Target="../media/audio11.wav"/><Relationship Id="rId38" Type="http://schemas.openxmlformats.org/officeDocument/2006/relationships/image" Target="../media/image29.jpeg"/><Relationship Id="rId46" Type="http://schemas.openxmlformats.org/officeDocument/2006/relationships/image" Target="../media/image33.jpeg"/><Relationship Id="rId59" Type="http://schemas.openxmlformats.org/officeDocument/2006/relationships/image" Target="../media/image40.jpeg"/><Relationship Id="rId67" Type="http://schemas.openxmlformats.org/officeDocument/2006/relationships/image" Target="../media/image44.jpeg"/><Relationship Id="rId103" Type="http://schemas.openxmlformats.org/officeDocument/2006/relationships/image" Target="../media/image69.gif"/><Relationship Id="rId20" Type="http://schemas.openxmlformats.org/officeDocument/2006/relationships/image" Target="../media/image20.gif"/><Relationship Id="rId41" Type="http://schemas.openxmlformats.org/officeDocument/2006/relationships/audio" Target="../media/audio15.wav"/><Relationship Id="rId54" Type="http://schemas.openxmlformats.org/officeDocument/2006/relationships/audio" Target="../media/audio21.wav"/><Relationship Id="rId62" Type="http://schemas.openxmlformats.org/officeDocument/2006/relationships/audio" Target="../media/audio25.wav"/><Relationship Id="rId70" Type="http://schemas.openxmlformats.org/officeDocument/2006/relationships/audio" Target="../media/audio29.wav"/><Relationship Id="rId75" Type="http://schemas.openxmlformats.org/officeDocument/2006/relationships/image" Target="../media/image49.jpeg"/><Relationship Id="rId83" Type="http://schemas.microsoft.com/office/2007/relationships/hdphoto" Target="../media/hdphoto4.wdp"/><Relationship Id="rId88" Type="http://schemas.microsoft.com/office/2007/relationships/hdphoto" Target="../media/hdphoto6.wdp"/><Relationship Id="rId91" Type="http://schemas.openxmlformats.org/officeDocument/2006/relationships/image" Target="../media/image59.jpeg"/><Relationship Id="rId96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15" Type="http://schemas.openxmlformats.org/officeDocument/2006/relationships/image" Target="../media/image16.jpeg"/><Relationship Id="rId23" Type="http://schemas.openxmlformats.org/officeDocument/2006/relationships/audio" Target="../media/audio7.wav"/><Relationship Id="rId28" Type="http://schemas.openxmlformats.org/officeDocument/2006/relationships/image" Target="../media/image24.jpeg"/><Relationship Id="rId36" Type="http://schemas.openxmlformats.org/officeDocument/2006/relationships/image" Target="../media/image28.jpeg"/><Relationship Id="rId49" Type="http://schemas.openxmlformats.org/officeDocument/2006/relationships/audio" Target="../media/audio19.wav"/><Relationship Id="rId57" Type="http://schemas.openxmlformats.org/officeDocument/2006/relationships/image" Target="../media/image39.jpeg"/><Relationship Id="rId10" Type="http://schemas.openxmlformats.org/officeDocument/2006/relationships/audio" Target="../media/audio2.wav"/><Relationship Id="rId31" Type="http://schemas.openxmlformats.org/officeDocument/2006/relationships/audio" Target="../media/audio10.wav"/><Relationship Id="rId44" Type="http://schemas.openxmlformats.org/officeDocument/2006/relationships/image" Target="../media/image32.jpeg"/><Relationship Id="rId52" Type="http://schemas.openxmlformats.org/officeDocument/2006/relationships/audio" Target="../media/audio20.wav"/><Relationship Id="rId60" Type="http://schemas.openxmlformats.org/officeDocument/2006/relationships/audio" Target="../media/audio24.wav"/><Relationship Id="rId65" Type="http://schemas.openxmlformats.org/officeDocument/2006/relationships/image" Target="../media/image43.jpeg"/><Relationship Id="rId73" Type="http://schemas.openxmlformats.org/officeDocument/2006/relationships/image" Target="../media/image47.jpeg"/><Relationship Id="rId78" Type="http://schemas.openxmlformats.org/officeDocument/2006/relationships/image" Target="../media/image51.png"/><Relationship Id="rId81" Type="http://schemas.microsoft.com/office/2007/relationships/hdphoto" Target="../media/hdphoto3.wdp"/><Relationship Id="rId86" Type="http://schemas.microsoft.com/office/2007/relationships/hdphoto" Target="../media/hdphoto5.wdp"/><Relationship Id="rId94" Type="http://schemas.openxmlformats.org/officeDocument/2006/relationships/image" Target="../media/image62.jpeg"/><Relationship Id="rId99" Type="http://schemas.openxmlformats.org/officeDocument/2006/relationships/image" Target="../media/image65.png"/><Relationship Id="rId101" Type="http://schemas.openxmlformats.org/officeDocument/2006/relationships/image" Target="../media/image67.jpeg"/><Relationship Id="rId4" Type="http://schemas.openxmlformats.org/officeDocument/2006/relationships/image" Target="../media/image8.png"/><Relationship Id="rId9" Type="http://schemas.openxmlformats.org/officeDocument/2006/relationships/image" Target="../media/image13.png"/><Relationship Id="rId13" Type="http://schemas.openxmlformats.org/officeDocument/2006/relationships/image" Target="../media/image15.jpeg"/><Relationship Id="rId18" Type="http://schemas.openxmlformats.org/officeDocument/2006/relationships/image" Target="../media/image18.png"/><Relationship Id="rId39" Type="http://schemas.openxmlformats.org/officeDocument/2006/relationships/audio" Target="../media/audio14.wav"/><Relationship Id="rId34" Type="http://schemas.openxmlformats.org/officeDocument/2006/relationships/image" Target="../media/image27.jpeg"/><Relationship Id="rId50" Type="http://schemas.openxmlformats.org/officeDocument/2006/relationships/image" Target="../media/image35.jpeg"/><Relationship Id="rId55" Type="http://schemas.openxmlformats.org/officeDocument/2006/relationships/image" Target="../media/image38.jpeg"/><Relationship Id="rId76" Type="http://schemas.openxmlformats.org/officeDocument/2006/relationships/image" Target="../media/image50.png"/><Relationship Id="rId97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Solenn\Desktop\00000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12700"/>
            <a:ext cx="9128125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682750"/>
            <a:ext cx="3460750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116013" y="836613"/>
            <a:ext cx="6911975" cy="5184775"/>
          </a:xfrm>
          <a:prstGeom prst="frame">
            <a:avLst>
              <a:gd name="adj1" fmla="val 3882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07000" y="2768600"/>
            <a:ext cx="1301750" cy="1320800"/>
          </a:xfrm>
          <a:prstGeom prst="ellipse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3" name="07-Oasis de sommeil - Mer calme (Sommeil profond).wav">
            <a:hlinkClick r:id="" action="ppaction://media"/>
          </p:cNvPr>
          <p:cNvPicPr>
            <a:picLocks noRot="1" noChangeAspect="1"/>
          </p:cNvPicPr>
          <p:nvPr>
            <a:wavAudioFile r:embed="rId1" name="07-Oasis de sommeil - Mer calme (Sommeil profond).wav"/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656836"/>
            <a:ext cx="3960440" cy="3647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C:\Users\Solenn\Desktop\Berceuses pour nouveau-né Musique zen de sommeil - Musique d'ambiance pour endormir bébé, Somnolent enfants, Dodo au naturel, Son\berceuse (FILEminimizer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800" y="1795998"/>
            <a:ext cx="3352800" cy="336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" y="-12700"/>
            <a:ext cx="9128125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116013" y="836613"/>
            <a:ext cx="6985000" cy="5256212"/>
          </a:xfrm>
          <a:prstGeom prst="frame">
            <a:avLst>
              <a:gd name="adj1" fmla="val 388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2224088" y="1304925"/>
            <a:ext cx="4752975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01 Berceuses pour nouveau-né (3min 16s)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02 Vagues de l'océan avec piano musique (Dodo) (3min 35s)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03 Carillons et solo piano (Musique calme) (3min 16s)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04 La pluie pour bercer l'enfant (Zen musique) (3min 35s)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05 Le jardin en printemps (La rivière, Oiseaux, Forêt) (3min 25s)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06 Flûte de pan (Dormir bien) (4min 40s)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07 Mer calme (Sommeil profond) (3min 15s)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08 Musique New Age – Bien-être (3min 32s)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09 Bébé phase de REM (3min 33s)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10 Harpe musique (Endormissement rapide) (3min 29s)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11 Rêve magique d'enfant (3min 30s)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12 Traitement insomnie (Musique relaxante) (3min 49s)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13 Douce nuit (Tout-petits dors) (3min 16s)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14 Grillons - Boîte à musique (3min 24s)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15 Bruit blanc – Parc de bruit (3min 0s)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16 Bonne nuit mon amour (3min 40s)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17 Yoga prénatal (3min 23s)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18 Le sommeil d'or (Maman et enfant) (3min 45s)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19 Oasis de paix intérieur (3min 7s)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20 Respiration calme et doux (3min 15s)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21 Musique de détente (3min 35s)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22 Forêt tropicale en soirée (3min 18s)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23 Méditation profonde (Ondes lent) (5min 5s)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24 Lullaby au piano (Relaxation totale) (3min 21s)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25 Claire de lune (Musique de fond) (3min 7s)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26 Aide au sommeil naturelle (3min 20s)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27 Musicothérapie (Fermer les yeux) (3min 37s)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28 La nuit serein (Dormir toute la nuit) (3min 27s)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29 Cycle du sommeil (Musique paisible) (3min 28s)</a:t>
            </a:r>
          </a:p>
          <a:p>
            <a:pPr algn="ctr" eaLnBrk="1" hangingPunct="1"/>
            <a:r>
              <a:rPr lang="fr-FR" sz="900" b="1">
                <a:solidFill>
                  <a:srgbClr val="FF69D8"/>
                </a:solidFill>
              </a:rPr>
              <a:t>30 Sons de la nature (L'eau coulant) (4min 43s)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3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3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0" dur="3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4" dur="3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6" dur="3000" fill="hold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48" dur="3000" fill="hold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0" dur="3000" fill="hold"/>
                                        <p:tgtEl>
                                          <p:spTgt spid="2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2" dur="3000" fill="hold"/>
                                        <p:tgtEl>
                                          <p:spTgt spid="2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4" dur="3000" fill="hold"/>
                                        <p:tgtEl>
                                          <p:spTgt spid="2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5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6" dur="3000" fill="hold"/>
                                        <p:tgtEl>
                                          <p:spTgt spid="2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7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58" dur="3000" fill="hold"/>
                                        <p:tgtEl>
                                          <p:spTgt spid="2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9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0" dur="3000" fill="hold"/>
                                        <p:tgtEl>
                                          <p:spTgt spid="2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1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2" dur="3000" fill="hold"/>
                                        <p:tgtEl>
                                          <p:spTgt spid="2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63" presetID="3" presetClass="emph" presetSubtype="6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4" dur="3000" fill="hold"/>
                                        <p:tgtEl>
                                          <p:spTgt spid="2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838" y="12700"/>
            <a:ext cx="9053512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0" y="-9525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75" y="6424613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7688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6" descr="Juke-box 3 PNG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NUMEROS JUKEBOX NOIR\1 (FILEminimizer).jpg">
            <a:hlinkClick r:id="" action="ppaction://noaction" highlightClick="1">
              <a:snd r:embed="rId10" name="01-Oasis de sommeil - Berceuses pour nouveau-né.wav"/>
            </a:hlinkClick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3109913"/>
            <a:ext cx="4762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Marie-Jose\Desktop\NUMEROS JUKEBOX NOIR\2 (FILEminimizer).jpg">
            <a:hlinkClick r:id="" action="ppaction://noaction" highlightClick="1">
              <a:snd r:embed="rId12" name="02-Oasis de sommeil - Vagues de l'océan avec piano musique (Dodo)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325813"/>
            <a:ext cx="482600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3" descr="C:\Users\Marie-Jose\Desktop\NUMEROS JUKEBOX NOIR\3 (FILEminimizer).jpg">
            <a:hlinkClick r:id="" action="ppaction://noaction" highlightClick="1">
              <a:snd r:embed="rId14" name="03-Oasis de sommeil - Carillons et solo piano (Musique calme)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524250"/>
            <a:ext cx="466725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4" descr="C:\Users\Marie-Jose\Desktop\NUMEROS JUKEBOX NOIR\4 (FILEminimizer).jpg">
            <a:hlinkClick r:id="" action="ppaction://noaction" highlightClick="1">
              <a:snd r:embed="rId16" name="04-Oasis de sommeil - La pluie pour bercer l'enfant (Zen musique)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813" y="3757613"/>
            <a:ext cx="48260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1" name="05-Oasis de sommeil - Le jardin en printemps (La rivière, Oiseaux, Forêt)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688" y="3979863"/>
            <a:ext cx="506412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3" name="06-Oasis de sommeil - Flûte de pan (Dormir bien)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213" y="4197350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5" name="07-Oasis de sommeil - Mer calme (Sommeil profond)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100" y="4408488"/>
            <a:ext cx="4984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8" descr="C:\Users\Marie-Jose\Desktop\NUMEROS JUKEBOX NOIR\8 (FILEminimizer).jpg">
            <a:hlinkClick r:id="" action="ppaction://noaction" highlightClick="1">
              <a:snd r:embed="rId27" name="08-Oasis de sommeil - Musique New Age – Bien-êt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4643438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9" descr="C:\Users\Marie-Jose\Desktop\NUMEROS JUKEBOX NOIR\9 (FILEminimizer).jpg">
            <a:hlinkClick r:id="" action="ppaction://noaction" highlightClick="1">
              <a:snd r:embed="rId29" name="09-Oasis de sommeil - Bébé phase de REM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4881563"/>
            <a:ext cx="468312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0" descr="C:\Users\Marie-Jose\Desktop\NUMEROS JUKEBOX NOIR\10 (FILEminimizer).jpg">
            <a:hlinkClick r:id="" action="ppaction://noaction" highlightClick="1">
              <a:snd r:embed="rId31" name="10-Oasis de sommeil - Harpe musique (Endormissement rapide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863" y="5113338"/>
            <a:ext cx="4556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1" descr="C:\Users\Marie-Jose\Desktop\NUMEROS JUKEBOX NOIR\11 (FILEminimizer).jpg">
            <a:hlinkClick r:id="" action="ppaction://noaction" highlightClick="1">
              <a:snd r:embed="rId33" name="11-Oasis de sommeil - Rêve magique d'enfant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3114675"/>
            <a:ext cx="4159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2" descr="C:\Users\Marie-Jose\Desktop\NUMEROS JUKEBOX NOIR\12 (FILEminimizer).jpg">
            <a:hlinkClick r:id="" action="ppaction://noaction" highlightClick="1">
              <a:snd r:embed="rId35" name="12-Oasis de sommeil - Traitement insomnie (Musique relaxante)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325813"/>
            <a:ext cx="428625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3" descr="C:\Users\Marie-Jose\Desktop\NUMEROS JUKEBOX NOIR\13 (FILEminimizer).jpg">
            <a:hlinkClick r:id="" action="ppaction://noaction" highlightClick="1">
              <a:snd r:embed="rId37" name="13-Oasis de sommeil - Douce nuit (Tout-petits dors)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3511550"/>
            <a:ext cx="4413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4" descr="C:\Users\Marie-Jose\Desktop\NUMEROS JUKEBOX NOIR\14 (FILEminimizer).jpg">
            <a:hlinkClick r:id="" action="ppaction://noaction" highlightClick="1">
              <a:snd r:embed="rId39" name="14-Oasis de sommeil - Grillons - Boîte à musique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757613"/>
            <a:ext cx="4445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5" descr="C:\Users\Marie-Jose\Desktop\NUMEROS JUKEBOX NOIR\15 (FILEminimizer).jpg">
            <a:hlinkClick r:id="" action="ppaction://noaction" highlightClick="1">
              <a:snd r:embed="rId41" name="15-Oasis de sommeil - Bruit blanc – Parc de bruit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3975100"/>
            <a:ext cx="4619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16" descr="C:\Users\Marie-Jose\Desktop\NUMEROS JUKEBOX NOIR\16 (FILEminimizer).jpg">
            <a:hlinkClick r:id="" action="ppaction://noaction" highlightClick="1">
              <a:snd r:embed="rId43" name="16-Oasis de sommeil - Bonne nuit mon amour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210050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17" descr="C:\Users\Marie-Jose\Desktop\NUMEROS JUKEBOX NOIR\17 (FILEminimizer).jpg">
            <a:hlinkClick r:id="" action="ppaction://noaction" highlightClick="1">
              <a:snd r:embed="rId45" name="17-Oasis de sommeil - Yoga prénatal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4408488"/>
            <a:ext cx="449262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8" descr="C:\Users\Marie-Jose\Desktop\NUMEROS JUKEBOX NOIR\18 (FILEminimizer).jpg">
            <a:hlinkClick r:id="" action="ppaction://noaction" highlightClick="1">
              <a:snd r:embed="rId47" name="18-Oasis de sommeil - Le sommeil d'or (Maman et enfant).wav"/>
            </a:hlinkClick>
          </p:cNvPr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63073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9" descr="C:\Users\Marie-Jose\Desktop\NUMEROS JUKEBOX NOIR\19 (FILEminimizer).jpg">
            <a:hlinkClick r:id="" action="ppaction://noaction" highlightClick="1">
              <a:snd r:embed="rId49" name="19-Oasis de sommeil - Oasis de paix intérieur.wav"/>
            </a:hlinkClick>
          </p:cNvPr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865688"/>
            <a:ext cx="46196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130550"/>
            <a:ext cx="1651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0" descr="C:\Users\Marie-Jose\Desktop\NUMEROS JUKEBOX NOIR\20 (FILEminimizer).jpg">
            <a:hlinkClick r:id="" action="ppaction://noaction" highlightClick="1">
              <a:snd r:embed="rId52" name="20-Oasis de sommeil - Respiration calme et doux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116513"/>
            <a:ext cx="4445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847850" y="3130550"/>
            <a:ext cx="1444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E:\NUMEROS JUKEBOX NOIR\21 (FILEminimizer).jpg">
            <a:hlinkClick r:id="" action="ppaction://noaction" highlightClick="1">
              <a:snd r:embed="rId54" name="21-Oasis de sommeil - Musique de détent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114675"/>
            <a:ext cx="43180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3" descr="E:\NUMEROS JUKEBOX NOIR\22 (FILEminimizer).jpg">
            <a:hlinkClick r:id="" action="ppaction://noaction" highlightClick="1">
              <a:snd r:embed="rId56" name="22-Oasis de sommeil - Forêt tropicale en soirée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3325813"/>
            <a:ext cx="417513" cy="23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" descr="E:\NUMEROS JUKEBOX NOIR\23 (FILEminimizer).jpg">
            <a:hlinkClick r:id="" action="ppaction://noaction" highlightClick="1">
              <a:snd r:embed="rId58" name="23-Oasis de sommeil - Méditation profonde (Ondes lent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3513138"/>
            <a:ext cx="41116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E:\NUMEROS JUKEBOX NOIR\24 (FILEminimizer).jpg">
            <a:hlinkClick r:id="" action="ppaction://noaction" highlightClick="1">
              <a:snd r:embed="rId60" name="24-Oasis de sommeil - Lullaby au piano (Relaxation totale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757613"/>
            <a:ext cx="393700" cy="22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6" descr="E:\NUMEROS JUKEBOX NOIR\25 (FILEminimizer).jpg">
            <a:hlinkClick r:id="" action="ppaction://noaction" highlightClick="1">
              <a:snd r:embed="rId62" name="25-Oasis de sommeil - Claire de lune (Musique de fond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3975100"/>
            <a:ext cx="3921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7" descr="E:\NUMEROS JUKEBOX NOIR\26 (FILEminimizer).jpg">
            <a:hlinkClick r:id="" action="ppaction://noaction" highlightClick="1">
              <a:snd r:embed="rId64" name="26-Oasis de sommeil - Aide au sommeil naturell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950" y="4200525"/>
            <a:ext cx="4238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8" descr="E:\NUMEROS JUKEBOX NOIR\27 (FILEminimizer).jpg">
            <a:hlinkClick r:id="" action="ppaction://noaction" highlightClick="1">
              <a:snd r:embed="rId66" name="27-Oasis de sommeil - Musicothérapie (Fermer les yeux)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414838"/>
            <a:ext cx="4016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9" descr="E:\NUMEROS JUKEBOX NOIR\28 (FILEminimizer).jpg">
            <a:hlinkClick r:id="" action="ppaction://noaction" highlightClick="1">
              <a:snd r:embed="rId68" name="28-Oasis de sommeil - La nuit serein (Dormir toute la nuit)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063" y="4633913"/>
            <a:ext cx="4254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0" descr="E:\NUMEROS JUKEBOX NOIR\29 (FILEminimizer).jpg">
            <a:hlinkClick r:id="" action="ppaction://noaction" highlightClick="1">
              <a:snd r:embed="rId70" name="29-Oasis de sommeil - Cycle du sommeil (Musique paisible)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413" y="4868863"/>
            <a:ext cx="393700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11" descr="E:\NUMEROS JUKEBOX NOIR\30 (FILEminimizer).jpg">
            <a:hlinkClick r:id="" action="ppaction://noaction" highlightClick="1">
              <a:snd r:embed="rId72" name="30-Oasis de sommeil - Sons de la nature (L'eau coulant)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0000" y="5121275"/>
            <a:ext cx="3857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8" y="3130550"/>
            <a:ext cx="130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3154363"/>
            <a:ext cx="163512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che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D:\SMYLET\BOUGEOIR 2.png"/>
          <p:cNvPicPr>
            <a:picLocks noChangeAspect="1" noChangeArrowheads="1"/>
          </p:cNvPicPr>
          <p:nvPr/>
        </p:nvPicPr>
        <p:blipFill>
          <a:blip r:embed="rId76">
            <a:extLst>
              <a:ext uri="{BEBA8EAE-BF5A-486C-A8C5-ECC9F3942E4B}">
                <a14:imgProps xmlns:a14="http://schemas.microsoft.com/office/drawing/2010/main">
                  <a14:imgLayer r:embed="rId7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2" descr="D:\SMYLET\BOUGEOIR 2.png"/>
          <p:cNvPicPr>
            <a:picLocks noChangeAspect="1" noChangeArrowheads="1"/>
          </p:cNvPicPr>
          <p:nvPr/>
        </p:nvPicPr>
        <p:blipFill>
          <a:blip r:embed="rId78">
            <a:extLst>
              <a:ext uri="{BEBA8EAE-BF5A-486C-A8C5-ECC9F3942E4B}">
                <a14:imgProps xmlns:a14="http://schemas.microsoft.com/office/drawing/2010/main">
                  <a14:imgLayer r:embed="rId7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80">
            <a:extLst>
              <a:ext uri="{BEBA8EAE-BF5A-486C-A8C5-ECC9F3942E4B}">
                <a14:imgProps xmlns:a14="http://schemas.microsoft.com/office/drawing/2010/main">
                  <a14:imgLayer r:embed="rId81">
                    <a14:imgEffect>
                      <a14:backgroundRemoval t="10000" b="90000" l="10000" r="900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5531" y="4991100"/>
            <a:ext cx="737994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2" descr="C:\Users\christelle\Desktop\Image2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5">
            <a:extLst>
              <a:ext uri="{BEBA8EAE-BF5A-486C-A8C5-ECC9F3942E4B}">
                <a14:imgProps xmlns:a14="http://schemas.microsoft.com/office/drawing/2010/main">
                  <a14:imgLayer r:embed="rId86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017963"/>
            <a:ext cx="701675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19475" y="334168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7">
            <a:extLst>
              <a:ext uri="{BEBA8EAE-BF5A-486C-A8C5-ECC9F3942E4B}">
                <a14:imgProps xmlns:a14="http://schemas.microsoft.com/office/drawing/2010/main">
                  <a14:imgLayer r:embed="rId8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3979863"/>
            <a:ext cx="1290637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2" descr="C:\Users\Marie-Jose\Desktop\Image1 (FILEminimizer)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8813" y="4160838"/>
            <a:ext cx="2028825" cy="265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3305175"/>
            <a:ext cx="1316038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13" y="1452563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13" y="2058988"/>
            <a:ext cx="131603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13" y="2636838"/>
            <a:ext cx="129063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3938588"/>
            <a:ext cx="144462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Ellipse 70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9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63" name="Picture 2" descr="C:\Users\christelle\Desktop\tabe.jpg"/>
          <p:cNvPicPr>
            <a:picLocks noChangeAspect="1" noChangeArrowheads="1"/>
          </p:cNvPicPr>
          <p:nvPr/>
        </p:nvPicPr>
        <p:blipFill>
          <a:blip r:embed="rId9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050" y="5672138"/>
            <a:ext cx="5613400" cy="1141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8" descr="C:\Users\Solenn\Desktop\Berceuses pour nouveau-né Musique zen de sommeil - Musique d'ambiance pour endormir bébé, Somnolent enfants, Dodo au naturel, Son\berceuse (FILEminimizer).jpg"/>
          <p:cNvPicPr>
            <a:picLocks noChangeAspect="1" noChangeArrowheads="1"/>
          </p:cNvPicPr>
          <p:nvPr/>
        </p:nvPicPr>
        <p:blipFill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2700" y="1546225"/>
            <a:ext cx="1477963" cy="148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79838" y="1506538"/>
            <a:ext cx="1533525" cy="1603375"/>
          </a:xfrm>
          <a:prstGeom prst="frame">
            <a:avLst>
              <a:gd name="adj1" fmla="val 6684"/>
            </a:avLst>
          </a:prstGeom>
          <a:blipFill dpi="0" rotWithShape="1">
            <a:blip r:embed="rId9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Picture 4" descr="C:\Users\Solenn\Desktop\dde.jpg"/>
          <p:cNvPicPr>
            <a:picLocks noChangeAspect="1" noChangeArrowheads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5370513"/>
            <a:ext cx="1452563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265" y="3905250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10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" descr="C:\Users\christelle\Desktop\che.jpg"/>
          <p:cNvPicPr>
            <a:picLocks noChangeAspect="1" noChangeArrowheads="1"/>
          </p:cNvPicPr>
          <p:nvPr/>
        </p:nvPicPr>
        <p:blipFill>
          <a:blip r:embed="rId10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4342" y="3901174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10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332</Words>
  <Application>Microsoft Office PowerPoint</Application>
  <PresentationFormat>Affichage à l'écran (4:3)</PresentationFormat>
  <Paragraphs>33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2024-12-21T13:41:38Z</dcterms:modified>
</cp:coreProperties>
</file>