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1"/>
  </p:notesMasterIdLst>
  <p:sldIdLst>
    <p:sldId id="256" r:id="rId2"/>
    <p:sldId id="364" r:id="rId3"/>
    <p:sldId id="257" r:id="rId4"/>
    <p:sldId id="462" r:id="rId5"/>
    <p:sldId id="258" r:id="rId6"/>
    <p:sldId id="259" r:id="rId7"/>
    <p:sldId id="463" r:id="rId8"/>
    <p:sldId id="260" r:id="rId9"/>
    <p:sldId id="261" r:id="rId10"/>
    <p:sldId id="470" r:id="rId11"/>
    <p:sldId id="262" r:id="rId12"/>
    <p:sldId id="263" r:id="rId13"/>
    <p:sldId id="471" r:id="rId14"/>
    <p:sldId id="264" r:id="rId15"/>
    <p:sldId id="265" r:id="rId16"/>
    <p:sldId id="472" r:id="rId17"/>
    <p:sldId id="266" r:id="rId18"/>
    <p:sldId id="267" r:id="rId19"/>
    <p:sldId id="476" r:id="rId20"/>
    <p:sldId id="268" r:id="rId21"/>
    <p:sldId id="269" r:id="rId22"/>
    <p:sldId id="474" r:id="rId23"/>
    <p:sldId id="270" r:id="rId24"/>
    <p:sldId id="423" r:id="rId25"/>
    <p:sldId id="477" r:id="rId26"/>
    <p:sldId id="272" r:id="rId27"/>
    <p:sldId id="273" r:id="rId28"/>
    <p:sldId id="478" r:id="rId29"/>
    <p:sldId id="274" r:id="rId30"/>
    <p:sldId id="275" r:id="rId31"/>
    <p:sldId id="479" r:id="rId32"/>
    <p:sldId id="276" r:id="rId33"/>
    <p:sldId id="277" r:id="rId34"/>
    <p:sldId id="480" r:id="rId35"/>
    <p:sldId id="278" r:id="rId36"/>
    <p:sldId id="279" r:id="rId37"/>
    <p:sldId id="481" r:id="rId38"/>
    <p:sldId id="280" r:id="rId39"/>
    <p:sldId id="281" r:id="rId40"/>
    <p:sldId id="482" r:id="rId41"/>
    <p:sldId id="282" r:id="rId42"/>
    <p:sldId id="283" r:id="rId43"/>
    <p:sldId id="483" r:id="rId44"/>
    <p:sldId id="284" r:id="rId45"/>
    <p:sldId id="285" r:id="rId46"/>
    <p:sldId id="484" r:id="rId47"/>
    <p:sldId id="286" r:id="rId48"/>
    <p:sldId id="287" r:id="rId49"/>
    <p:sldId id="485" r:id="rId50"/>
    <p:sldId id="288" r:id="rId51"/>
    <p:sldId id="289" r:id="rId52"/>
    <p:sldId id="486" r:id="rId53"/>
    <p:sldId id="290" r:id="rId54"/>
    <p:sldId id="291" r:id="rId55"/>
    <p:sldId id="487" r:id="rId56"/>
    <p:sldId id="292" r:id="rId57"/>
    <p:sldId id="293" r:id="rId58"/>
    <p:sldId id="488" r:id="rId59"/>
    <p:sldId id="294" r:id="rId60"/>
    <p:sldId id="295" r:id="rId61"/>
    <p:sldId id="489" r:id="rId62"/>
    <p:sldId id="296" r:id="rId63"/>
    <p:sldId id="297" r:id="rId64"/>
    <p:sldId id="490" r:id="rId65"/>
    <p:sldId id="298" r:id="rId66"/>
    <p:sldId id="299" r:id="rId67"/>
    <p:sldId id="491" r:id="rId68"/>
    <p:sldId id="300" r:id="rId69"/>
    <p:sldId id="301" r:id="rId70"/>
    <p:sldId id="492" r:id="rId71"/>
    <p:sldId id="302" r:id="rId72"/>
    <p:sldId id="303" r:id="rId73"/>
    <p:sldId id="493" r:id="rId74"/>
    <p:sldId id="304" r:id="rId75"/>
    <p:sldId id="305" r:id="rId76"/>
    <p:sldId id="494" r:id="rId77"/>
    <p:sldId id="306" r:id="rId78"/>
    <p:sldId id="307" r:id="rId79"/>
    <p:sldId id="495" r:id="rId80"/>
    <p:sldId id="308" r:id="rId81"/>
    <p:sldId id="309" r:id="rId82"/>
    <p:sldId id="496" r:id="rId83"/>
    <p:sldId id="310" r:id="rId84"/>
    <p:sldId id="311" r:id="rId85"/>
    <p:sldId id="497" r:id="rId86"/>
    <p:sldId id="312" r:id="rId87"/>
    <p:sldId id="313" r:id="rId88"/>
    <p:sldId id="498" r:id="rId89"/>
    <p:sldId id="314" r:id="rId90"/>
    <p:sldId id="315" r:id="rId91"/>
    <p:sldId id="499" r:id="rId92"/>
    <p:sldId id="316" r:id="rId93"/>
    <p:sldId id="317" r:id="rId94"/>
    <p:sldId id="500" r:id="rId95"/>
    <p:sldId id="318" r:id="rId96"/>
    <p:sldId id="319" r:id="rId97"/>
    <p:sldId id="449" r:id="rId98"/>
    <p:sldId id="320" r:id="rId99"/>
    <p:sldId id="321" r:id="rId100"/>
    <p:sldId id="450" r:id="rId101"/>
    <p:sldId id="322" r:id="rId102"/>
    <p:sldId id="323" r:id="rId103"/>
    <p:sldId id="451" r:id="rId104"/>
    <p:sldId id="324" r:id="rId105"/>
    <p:sldId id="325" r:id="rId106"/>
    <p:sldId id="452" r:id="rId107"/>
    <p:sldId id="326" r:id="rId108"/>
    <p:sldId id="327" r:id="rId109"/>
    <p:sldId id="453" r:id="rId110"/>
    <p:sldId id="328" r:id="rId111"/>
    <p:sldId id="329" r:id="rId112"/>
    <p:sldId id="454" r:id="rId113"/>
    <p:sldId id="330" r:id="rId114"/>
    <p:sldId id="331" r:id="rId115"/>
    <p:sldId id="455" r:id="rId116"/>
    <p:sldId id="332" r:id="rId117"/>
    <p:sldId id="333" r:id="rId118"/>
    <p:sldId id="456" r:id="rId119"/>
    <p:sldId id="334" r:id="rId120"/>
    <p:sldId id="335" r:id="rId121"/>
    <p:sldId id="457" r:id="rId122"/>
    <p:sldId id="336" r:id="rId123"/>
    <p:sldId id="337" r:id="rId124"/>
    <p:sldId id="338" r:id="rId125"/>
    <p:sldId id="339" r:id="rId126"/>
    <p:sldId id="458" r:id="rId127"/>
    <p:sldId id="340" r:id="rId128"/>
    <p:sldId id="341" r:id="rId129"/>
    <p:sldId id="459" r:id="rId130"/>
    <p:sldId id="342" r:id="rId131"/>
    <p:sldId id="343" r:id="rId132"/>
    <p:sldId id="460" r:id="rId133"/>
    <p:sldId id="344" r:id="rId134"/>
    <p:sldId id="345" r:id="rId135"/>
    <p:sldId id="461" r:id="rId136"/>
    <p:sldId id="346" r:id="rId137"/>
    <p:sldId id="347" r:id="rId138"/>
    <p:sldId id="464" r:id="rId139"/>
    <p:sldId id="348" r:id="rId140"/>
    <p:sldId id="349" r:id="rId141"/>
    <p:sldId id="465" r:id="rId142"/>
    <p:sldId id="350" r:id="rId143"/>
    <p:sldId id="351" r:id="rId144"/>
    <p:sldId id="466" r:id="rId145"/>
    <p:sldId id="352" r:id="rId146"/>
    <p:sldId id="353" r:id="rId147"/>
    <p:sldId id="467" r:id="rId148"/>
    <p:sldId id="354" r:id="rId149"/>
    <p:sldId id="355" r:id="rId150"/>
    <p:sldId id="468" r:id="rId151"/>
    <p:sldId id="356" r:id="rId152"/>
    <p:sldId id="357" r:id="rId153"/>
    <p:sldId id="469" r:id="rId154"/>
    <p:sldId id="358" r:id="rId155"/>
    <p:sldId id="359" r:id="rId156"/>
    <p:sldId id="360" r:id="rId157"/>
    <p:sldId id="361" r:id="rId158"/>
    <p:sldId id="362" r:id="rId159"/>
    <p:sldId id="363" r:id="rId160"/>
  </p:sldIdLst>
  <p:sldSz cx="4318000" cy="6477000"/>
  <p:notesSz cx="6858000" cy="9144000"/>
  <p:embeddedFontLst>
    <p:embeddedFont>
      <p:font typeface="Arimo" panose="020B0604020202020204" charset="0"/>
      <p:regular r:id="rId162"/>
    </p:embeddedFont>
    <p:embeddedFont>
      <p:font typeface="Arimo Bold" panose="020B0604020202020204" charset="0"/>
      <p:regular r:id="rId163"/>
    </p:embeddedFont>
    <p:embeddedFont>
      <p:font typeface="League Spartan" panose="020B0604020202020204" charset="0"/>
      <p:regular r:id="rId164"/>
    </p:embeddedFont>
    <p:embeddedFont>
      <p:font typeface="Shadows Into Light Two" panose="02000506000000020004" pitchFamily="2" charset="0"/>
      <p:regular r:id="rId165"/>
    </p:embeddedFont>
    <p:embeddedFont>
      <p:font typeface="Source Sans Pro" panose="020B0503030403020204" pitchFamily="34" charset="0"/>
      <p:regular r:id="rId166"/>
      <p:bold r:id="rId167"/>
      <p:italic r:id="rId168"/>
      <p:boldItalic r:id="rId1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11" d="100"/>
          <a:sy n="111" d="100"/>
        </p:scale>
        <p:origin x="34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3.fntdata"/><Relationship Id="rId16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4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E5E0E-44D5-46A2-BEEB-ADE25FCA290F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F638B-6050-40F2-ADF3-8D1B7848D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5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11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0BFFB-265F-380C-C01C-0F4175BBA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EB2DD0-C93A-5707-C6D3-4CDC98C37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567F33-E5D0-FFAD-1049-FE444E586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CA544D-0185-BD96-3E4C-85D99A4EE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81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47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CCD7A-C66D-A87F-E1E0-2F800DA23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B018D0-2287-0EC3-85B0-0A4044951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8A05FF-2862-5951-55F0-1BC0734B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D14CE5-C626-A8F5-95CC-AAE5880FB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90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19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9B2A4-2A79-9DF3-269C-1591A519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9F1D0F-038C-8078-D832-1BF0463A7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D04F9E-D9FF-CC11-46BD-ABC2643C2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820C06-90A0-E038-8B5A-D582E3329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11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F638B-6050-40F2-ADF3-8D1B7848D572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61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9DAA-0138-4F7A-9C72-4A21194F2CDF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05A9-8B24-4C2C-9732-1A58E1B6030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1361-AB6D-4C89-8FCD-63801D00696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449E-1E79-41AF-8F1B-60D696310D4A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983C6-3027-48D9-9716-6859ECAC61DC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867E-F5B2-4166-88A9-6C8265642489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F625-31CE-4136-8E9D-98DB262A6FFB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62DA-B400-4004-8D32-004AB1EDF7D9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3A03-820A-4C7B-A16B-13080D8A4101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6559-AE85-461A-BFC8-8BC2967C9B42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C5F5-D25A-455B-AC29-8CF113384D13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8F3DB-FB98-4C34-8849-2D7D31B406BF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Virginie Casteleyn campus LDV Antibes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fr.wikipedia.org/wiki/IVe_mill&#233;naire_av._J.-C.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Pers%C3%A9polis._Palais_de_Darius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37.jpe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5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de.wikipedia.org/wiki/Mesopotamische_Kunst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23" Type="http://schemas.openxmlformats.org/officeDocument/2006/relationships/image" Target="../media/image36.jpeg"/><Relationship Id="rId28" Type="http://schemas.openxmlformats.org/officeDocument/2006/relationships/hyperlink" Target="https://fr.vikidia.org/wiki/Empire_perse_ach%C3%A9m%C3%A9nid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%C3%A9sopotami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orte_d%27Ishtar" TargetMode="External"/><Relationship Id="rId27" Type="http://schemas.openxmlformats.org/officeDocument/2006/relationships/image" Target="../media/image38.jpeg"/><Relationship Id="rId30" Type="http://schemas.openxmlformats.org/officeDocument/2006/relationships/hyperlink" Target="https://www.flickr.com/photos/dalbera/7030584313/" TargetMode="Externa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278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Vue_d'ensemble_du_Ch%C3%A2teau_de_Chambord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fr.wikipedia.org/wiki/Enluminure_de_la_Renaissanc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75.png"/><Relationship Id="rId20" Type="http://schemas.openxmlformats.org/officeDocument/2006/relationships/image" Target="../media/image276.jpeg"/><Relationship Id="rId29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tesking/6200613681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01.xml"/><Relationship Id="rId23" Type="http://schemas.openxmlformats.org/officeDocument/2006/relationships/image" Target="../media/image277.jpeg"/><Relationship Id="rId28" Type="http://schemas.openxmlformats.org/officeDocument/2006/relationships/hyperlink" Target="https://fr.wikipedia.org/wiki/Tapisseri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Ch%C3%A2teau_de_Chambo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panoramadelart.com/analyse/la-joconde" TargetMode="External"/><Relationship Id="rId27" Type="http://schemas.openxmlformats.org/officeDocument/2006/relationships/hyperlink" Target="https://fr.vikidia.org/wiki/Enluminure" TargetMode="External"/><Relationship Id="rId30" Type="http://schemas.openxmlformats.org/officeDocument/2006/relationships/hyperlink" Target="https://www.flickr.com/photos/dalbera/50302286523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10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0.xml"/><Relationship Id="rId4" Type="http://schemas.openxmlformats.org/officeDocument/2006/relationships/image" Target="../media/image28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image" Target="../media/image284.jpeg"/><Relationship Id="rId3" Type="http://schemas.openxmlformats.org/officeDocument/2006/relationships/image" Target="../media/image15.png"/><Relationship Id="rId21" Type="http://schemas.openxmlformats.org/officeDocument/2006/relationships/hyperlink" Target="https://courses.lumenlearning.com/suny-arthistory1/chapter/hagia-sophia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hyperlink" Target="https://fr.wikipedia.org/wiki/Art_ottoman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81.png"/><Relationship Id="rId20" Type="http://schemas.openxmlformats.org/officeDocument/2006/relationships/image" Target="../media/image282.jpeg"/><Relationship Id="rId29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Histoire_de_l'islam_en_France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04.xml"/><Relationship Id="rId23" Type="http://schemas.openxmlformats.org/officeDocument/2006/relationships/image" Target="../media/image283.jpeg"/><Relationship Id="rId28" Type="http://schemas.openxmlformats.org/officeDocument/2006/relationships/hyperlink" Target="https://fr.wikipedia.org/wiki/Enluminure_ottoman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Sainte-Sophie_(Constantinople)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Alliance_franco-ottomane" TargetMode="External"/><Relationship Id="rId27" Type="http://schemas.openxmlformats.org/officeDocument/2006/relationships/hyperlink" Target="https://www.mandarinmansion.com/item/silver-niello-ottoman-bichaq" TargetMode="External"/><Relationship Id="rId30" Type="http://schemas.openxmlformats.org/officeDocument/2006/relationships/hyperlink" Target="http://metmuseum.org/collections/search-the-collections/449533" TargetMode="Externa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image" Target="../media/image284.jpeg"/><Relationship Id="rId3" Type="http://schemas.openxmlformats.org/officeDocument/2006/relationships/image" Target="../media/image15.png"/><Relationship Id="rId21" Type="http://schemas.openxmlformats.org/officeDocument/2006/relationships/hyperlink" Target="https://courses.lumenlearning.com/suny-arthistory1/chapter/hagia-sophia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hyperlink" Target="https://fr.wikipedia.org/wiki/Art_ottoman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81.png"/><Relationship Id="rId20" Type="http://schemas.openxmlformats.org/officeDocument/2006/relationships/image" Target="../media/image282.jpeg"/><Relationship Id="rId29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Histoire_de_l'islam_en_France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04.xml"/><Relationship Id="rId23" Type="http://schemas.openxmlformats.org/officeDocument/2006/relationships/image" Target="../media/image283.jpeg"/><Relationship Id="rId28" Type="http://schemas.openxmlformats.org/officeDocument/2006/relationships/hyperlink" Target="https://fr.wikipedia.org/wiki/Enluminure_ottoman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Sainte-Sophie_(Constantinople)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Alliance_franco-ottomane" TargetMode="External"/><Relationship Id="rId27" Type="http://schemas.openxmlformats.org/officeDocument/2006/relationships/hyperlink" Target="https://www.mandarinmansion.com/item/silver-niello-ottoman-bichaq" TargetMode="External"/><Relationship Id="rId30" Type="http://schemas.openxmlformats.org/officeDocument/2006/relationships/hyperlink" Target="http://metmuseum.org/collections/search-the-collections/449533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3.xml"/><Relationship Id="rId4" Type="http://schemas.openxmlformats.org/officeDocument/2006/relationships/image" Target="../media/image28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hyperlink" Target="https://courses.lumenlearning.com/arthistory1-91/chapter/great-mosque-of-cordoba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michalo/7077893783?rb=1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image" Target="../media/image291.jpeg"/><Relationship Id="rId2" Type="http://schemas.openxmlformats.org/officeDocument/2006/relationships/image" Target="../media/image1.png"/><Relationship Id="rId16" Type="http://schemas.openxmlformats.org/officeDocument/2006/relationships/image" Target="../media/image288.png"/><Relationship Id="rId20" Type="http://schemas.openxmlformats.org/officeDocument/2006/relationships/image" Target="../media/image289.jpeg"/><Relationship Id="rId29" Type="http://schemas.openxmlformats.org/officeDocument/2006/relationships/hyperlink" Target="https://pixabay.com/en/alhambra-granada-spain-architecture-503208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Mosqu%C3%A9e-cath%C3%A9drale_de_Cordoue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07.xml"/><Relationship Id="rId23" Type="http://schemas.openxmlformats.org/officeDocument/2006/relationships/hyperlink" Target="http://commons.wikimedia.org/wiki/File:Moorish_Palace_Arches_in_the_Alcazar_in_Seville_(UNESCO_World_Heritage_Site)._Seville,_Andalusia,_Spain,_Southwestern_Europe-2.jpg" TargetMode="External"/><Relationship Id="rId28" Type="http://schemas.openxmlformats.org/officeDocument/2006/relationships/image" Target="../media/image292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Alcazar_de_S%C3%A9vill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90.jpeg"/><Relationship Id="rId27" Type="http://schemas.openxmlformats.org/officeDocument/2006/relationships/hyperlink" Target="https://fr.wikipedia.org/wiki/Alhambra_(Grenade)" TargetMode="Externa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2.png"/><Relationship Id="rId26" Type="http://schemas.openxmlformats.org/officeDocument/2006/relationships/image" Target="../media/image291.jpeg"/><Relationship Id="rId3" Type="http://schemas.openxmlformats.org/officeDocument/2006/relationships/image" Target="../media/image1.png"/><Relationship Id="rId21" Type="http://schemas.openxmlformats.org/officeDocument/2006/relationships/image" Target="../media/image289.jpe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288.png"/><Relationship Id="rId25" Type="http://schemas.openxmlformats.org/officeDocument/2006/relationships/hyperlink" Target="https://fr.wikipedia.org/wiki/Mosqu%C3%A9e-cath%C3%A9drale_de_Cordoue" TargetMode="External"/><Relationship Id="rId2" Type="http://schemas.openxmlformats.org/officeDocument/2006/relationships/notesSlide" Target="../notesSlides/notesSlide7.xml"/><Relationship Id="rId16" Type="http://schemas.openxmlformats.org/officeDocument/2006/relationships/slide" Target="slide107.xml"/><Relationship Id="rId20" Type="http://schemas.openxmlformats.org/officeDocument/2006/relationships/hyperlink" Target="https://fr.wikipedia.org/wiki/Alcazar_de_S%C3%A9ville" TargetMode="External"/><Relationship Id="rId29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hyperlink" Target="http://commons.wikimedia.org/wiki/File:Moorish_Palace_Arches_in_the_Alcazar_in_Seville_(UNESCO_World_Heritage_Site)._Seville,_Andalusia,_Spain,_Southwestern_Europe-2.jpg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image" Target="../media/image290.jpeg"/><Relationship Id="rId28" Type="http://schemas.openxmlformats.org/officeDocument/2006/relationships/hyperlink" Target="https://fr.wikipedia.org/wiki/Alhambra_(Grenade)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43.svg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hyperlink" Target="https://www.flickr.com/photos/michalo/7077893783?rb=1" TargetMode="External"/><Relationship Id="rId27" Type="http://schemas.openxmlformats.org/officeDocument/2006/relationships/hyperlink" Target="https://courses.lumenlearning.com/arthistory1-91/chapter/great-mosque-of-cordoba/" TargetMode="External"/><Relationship Id="rId30" Type="http://schemas.openxmlformats.org/officeDocument/2006/relationships/hyperlink" Target="https://pixabay.com/en/alhambra-granada-spain-architecture-503208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6.xml"/><Relationship Id="rId4" Type="http://schemas.openxmlformats.org/officeDocument/2006/relationships/image" Target="../media/image28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1.svg"/><Relationship Id="rId26" Type="http://schemas.openxmlformats.org/officeDocument/2006/relationships/image" Target="../media/image296.jpeg"/><Relationship Id="rId3" Type="http://schemas.openxmlformats.org/officeDocument/2006/relationships/image" Target="../media/image15.png"/><Relationship Id="rId21" Type="http://schemas.openxmlformats.org/officeDocument/2006/relationships/hyperlink" Target="https://www.antrophistoria.com/2015/11/la-ultima-cena-de-leonardo-da-vinci.htm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0.png"/><Relationship Id="rId25" Type="http://schemas.openxmlformats.org/officeDocument/2006/relationships/hyperlink" Target="https://fr.wikipedia.org/wiki/Les_Noces_de_Cana_(V%C3%A9ron%C3%A8se)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93.png"/><Relationship Id="rId20" Type="http://schemas.openxmlformats.org/officeDocument/2006/relationships/image" Target="../media/image294.jpeg"/><Relationship Id="rId29" Type="http://schemas.openxmlformats.org/officeDocument/2006/relationships/hyperlink" Target="https://www.zazzle.com/sandro_botticelli_the_birth_of_venus_fine_art_postcard-23975655792949196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wallpaperflare.com/angel-statue-samothrace-greek-sculpture-marble-louvre-museum-wallpaper-zkaiu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0.xml"/><Relationship Id="rId23" Type="http://schemas.openxmlformats.org/officeDocument/2006/relationships/image" Target="../media/image295.jpeg"/><Relationship Id="rId28" Type="http://schemas.openxmlformats.org/officeDocument/2006/relationships/image" Target="../media/image297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a_C%C3%A8ne_(L%C3%A9onard_de_Vinci)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David_(Michel-Ange)" TargetMode="External"/><Relationship Id="rId27" Type="http://schemas.openxmlformats.org/officeDocument/2006/relationships/hyperlink" Target="https://fr.wikipedia.org/wiki/La_Naissance_de_V%C3%A9nus_(Botticelli)" TargetMode="Externa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1.svg"/><Relationship Id="rId26" Type="http://schemas.openxmlformats.org/officeDocument/2006/relationships/image" Target="../media/image296.jpeg"/><Relationship Id="rId3" Type="http://schemas.openxmlformats.org/officeDocument/2006/relationships/image" Target="../media/image15.png"/><Relationship Id="rId21" Type="http://schemas.openxmlformats.org/officeDocument/2006/relationships/hyperlink" Target="https://www.antrophistoria.com/2015/11/la-ultima-cena-de-leonardo-da-vinci.htm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0.png"/><Relationship Id="rId25" Type="http://schemas.openxmlformats.org/officeDocument/2006/relationships/hyperlink" Target="https://fr.wikipedia.org/wiki/Les_Noces_de_Cana_(V%C3%A9ron%C3%A8se)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93.png"/><Relationship Id="rId20" Type="http://schemas.openxmlformats.org/officeDocument/2006/relationships/image" Target="../media/image294.jpeg"/><Relationship Id="rId29" Type="http://schemas.openxmlformats.org/officeDocument/2006/relationships/hyperlink" Target="https://www.zazzle.com/sandro_botticelli_the_birth_of_venus_fine_art_postcard-23975655792949196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wallpaperflare.com/angel-statue-samothrace-greek-sculpture-marble-louvre-museum-wallpaper-zkaiu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0.xml"/><Relationship Id="rId23" Type="http://schemas.openxmlformats.org/officeDocument/2006/relationships/image" Target="../media/image295.jpeg"/><Relationship Id="rId28" Type="http://schemas.openxmlformats.org/officeDocument/2006/relationships/image" Target="../media/image297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a_C%C3%A8ne_(L%C3%A9onard_de_Vinci)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David_(Michel-Ange)" TargetMode="External"/><Relationship Id="rId27" Type="http://schemas.openxmlformats.org/officeDocument/2006/relationships/hyperlink" Target="https://fr.wikipedia.org/wiki/La_Naissance_de_V%C3%A9nus_(Botticelli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4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9.xml"/><Relationship Id="rId4" Type="http://schemas.openxmlformats.org/officeDocument/2006/relationships/image" Target="../media/image29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302.jpeg"/><Relationship Id="rId3" Type="http://schemas.openxmlformats.org/officeDocument/2006/relationships/image" Target="../media/image15.png"/><Relationship Id="rId21" Type="http://schemas.openxmlformats.org/officeDocument/2006/relationships/hyperlink" Target="http://www.flickr.com/photos/profzucker/7627165444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L%27%C3%89cole_d%27Ath%C3%A8ne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99.png"/><Relationship Id="rId20" Type="http://schemas.openxmlformats.org/officeDocument/2006/relationships/image" Target="../media/image300.jpeg"/><Relationship Id="rId29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lpart.fr/actualites/articles/retour-des-esclaves-de-michel-ange-au-louvre-sculptures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3.xml"/><Relationship Id="rId23" Type="http://schemas.openxmlformats.org/officeDocument/2006/relationships/image" Target="../media/image301.jpeg"/><Relationship Id="rId28" Type="http://schemas.openxmlformats.org/officeDocument/2006/relationships/hyperlink" Target="https://fr.wikipedia.org/wiki/Basilique_Saint-Pierr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Tempietto_de_San_Pietro_in_Montorio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%27Esclave_mourant" TargetMode="External"/><Relationship Id="rId27" Type="http://schemas.openxmlformats.org/officeDocument/2006/relationships/hyperlink" Target="https://www.flickr.com/photos/73632227@N02/7300558780" TargetMode="External"/><Relationship Id="rId30" Type="http://schemas.openxmlformats.org/officeDocument/2006/relationships/hyperlink" Target="http://www.flickr.com/photos/loloieg/1292465491/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302.jpeg"/><Relationship Id="rId3" Type="http://schemas.openxmlformats.org/officeDocument/2006/relationships/image" Target="../media/image15.png"/><Relationship Id="rId21" Type="http://schemas.openxmlformats.org/officeDocument/2006/relationships/hyperlink" Target="http://www.flickr.com/photos/profzucker/7627165444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L%27%C3%89cole_d%27Ath%C3%A8ne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99.png"/><Relationship Id="rId20" Type="http://schemas.openxmlformats.org/officeDocument/2006/relationships/image" Target="../media/image300.jpeg"/><Relationship Id="rId29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lpart.fr/actualites/articles/retour-des-esclaves-de-michel-ange-au-louvre-sculptures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3.xml"/><Relationship Id="rId23" Type="http://schemas.openxmlformats.org/officeDocument/2006/relationships/image" Target="../media/image301.jpeg"/><Relationship Id="rId28" Type="http://schemas.openxmlformats.org/officeDocument/2006/relationships/hyperlink" Target="https://fr.wikipedia.org/wiki/Basilique_Saint-Pierr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Tempietto_de_San_Pietro_in_Montorio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%27Esclave_mourant" TargetMode="External"/><Relationship Id="rId27" Type="http://schemas.openxmlformats.org/officeDocument/2006/relationships/hyperlink" Target="https://www.flickr.com/photos/73632227@N02/7300558780" TargetMode="External"/><Relationship Id="rId30" Type="http://schemas.openxmlformats.org/officeDocument/2006/relationships/hyperlink" Target="http://www.flickr.com/photos/loloieg/1292465491/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2.xml"/><Relationship Id="rId4" Type="http://schemas.openxmlformats.org/officeDocument/2006/relationships/image" Target="../media/image304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309.jpeg"/><Relationship Id="rId3" Type="http://schemas.openxmlformats.org/officeDocument/2006/relationships/image" Target="../media/image15.png"/><Relationship Id="rId21" Type="http://schemas.openxmlformats.org/officeDocument/2006/relationships/image" Target="../media/image307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06.png"/><Relationship Id="rId25" Type="http://schemas.openxmlformats.org/officeDocument/2006/relationships/hyperlink" Target="https://fr.wikipedia.org/wiki/Ch%C3%A2teau_de_Vincenne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05.png"/><Relationship Id="rId20" Type="http://schemas.openxmlformats.org/officeDocument/2006/relationships/hyperlink" Target="https://fr.wikipedia.org/wiki/Ch%C3%A2teau_de_Vaux-le-Vicomte" TargetMode="External"/><Relationship Id="rId29" Type="http://schemas.openxmlformats.org/officeDocument/2006/relationships/image" Target="../media/image3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mazanto/13460571823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6.xml"/><Relationship Id="rId23" Type="http://schemas.openxmlformats.org/officeDocument/2006/relationships/image" Target="../media/image308.jpeg"/><Relationship Id="rId28" Type="http://schemas.openxmlformats.org/officeDocument/2006/relationships/hyperlink" Target="https://fr.wikipedia.org/wiki/Les_Bergers_d%27Arcadi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4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m.wikipedia.org/wiki/Fichier:Le_Brun_Descente_de_Croix.jpg" TargetMode="External"/><Relationship Id="rId27" Type="http://schemas.openxmlformats.org/officeDocument/2006/relationships/hyperlink" Target="https://cliophoto.clionautes.org/index.php?/category/405" TargetMode="External"/><Relationship Id="rId30" Type="http://schemas.openxmlformats.org/officeDocument/2006/relationships/hyperlink" Target="https://publicdelivery.org/robert-smithson-spiral-jetty-utah/" TargetMode="Externa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309.jpeg"/><Relationship Id="rId3" Type="http://schemas.openxmlformats.org/officeDocument/2006/relationships/image" Target="../media/image15.png"/><Relationship Id="rId21" Type="http://schemas.openxmlformats.org/officeDocument/2006/relationships/image" Target="../media/image307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06.png"/><Relationship Id="rId25" Type="http://schemas.openxmlformats.org/officeDocument/2006/relationships/hyperlink" Target="https://fr.wikipedia.org/wiki/Ch%C3%A2teau_de_Vincennes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05.png"/><Relationship Id="rId20" Type="http://schemas.openxmlformats.org/officeDocument/2006/relationships/hyperlink" Target="https://fr.wikipedia.org/wiki/Ch%C3%A2teau_de_Vaux-le-Vicomte" TargetMode="External"/><Relationship Id="rId29" Type="http://schemas.openxmlformats.org/officeDocument/2006/relationships/image" Target="../media/image3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mazanto/13460571823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6.xml"/><Relationship Id="rId23" Type="http://schemas.openxmlformats.org/officeDocument/2006/relationships/image" Target="../media/image308.jpeg"/><Relationship Id="rId28" Type="http://schemas.openxmlformats.org/officeDocument/2006/relationships/hyperlink" Target="https://fr.wikipedia.org/wiki/Les_Bergers_d%27Arcadi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4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m.wikipedia.org/wiki/Fichier:Le_Brun_Descente_de_Croix.jpg" TargetMode="External"/><Relationship Id="rId27" Type="http://schemas.openxmlformats.org/officeDocument/2006/relationships/hyperlink" Target="https://cliophoto.clionautes.org/index.php?/category/405" TargetMode="External"/><Relationship Id="rId30" Type="http://schemas.openxmlformats.org/officeDocument/2006/relationships/hyperlink" Target="https://publicdelivery.org/robert-smithson-spiral-jetty-utah/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5.xml"/><Relationship Id="rId5" Type="http://schemas.openxmlformats.org/officeDocument/2006/relationships/image" Target="../media/image312.png"/><Relationship Id="rId4" Type="http://schemas.openxmlformats.org/officeDocument/2006/relationships/slide" Target="slide11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316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Category:Ch%C3%A2teau_et_Domaine_de_Sceaux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fr.wikipedia.org/wiki/Rococo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13.png"/><Relationship Id="rId20" Type="http://schemas.openxmlformats.org/officeDocument/2006/relationships/image" Target="../media/image314.jpeg"/><Relationship Id="rId29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gandalfsgallery/16047920421/in/photostream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9.xml"/><Relationship Id="rId23" Type="http://schemas.openxmlformats.org/officeDocument/2006/relationships/image" Target="../media/image315.jpeg"/><Relationship Id="rId28" Type="http://schemas.openxmlformats.org/officeDocument/2006/relationships/hyperlink" Target="https://fr.wikipedia.org/wiki/Pierrot_(Watteau)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Pavillon_de_Hanovr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Fran%C3%A7ois_Boucher" TargetMode="External"/><Relationship Id="rId27" Type="http://schemas.openxmlformats.org/officeDocument/2006/relationships/hyperlink" Target="https://commons.wikimedia.org/wiki/File:Chaussy_(95),_domaine_de_Villarceaux,_grand_salon,_console_Rocaille,_%C3%A9p._Louis_XV.JPG" TargetMode="External"/><Relationship Id="rId30" Type="http://schemas.openxmlformats.org/officeDocument/2006/relationships/hyperlink" Target="https://fr.wikipedia.org/wiki/Portail:Nord-Pas-de-Calais/Culture" TargetMode="Externa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316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Category:Ch%C3%A2teau_et_Domaine_de_Sceaux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fr.wikipedia.org/wiki/Rococo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13.png"/><Relationship Id="rId20" Type="http://schemas.openxmlformats.org/officeDocument/2006/relationships/image" Target="../media/image314.jpeg"/><Relationship Id="rId29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gandalfsgallery/16047920421/in/photostream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9.xml"/><Relationship Id="rId23" Type="http://schemas.openxmlformats.org/officeDocument/2006/relationships/image" Target="../media/image315.jpeg"/><Relationship Id="rId28" Type="http://schemas.openxmlformats.org/officeDocument/2006/relationships/hyperlink" Target="https://fr.wikipedia.org/wiki/Pierrot_(Watteau)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Pavillon_de_Hanovr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Fran%C3%A7ois_Boucher" TargetMode="External"/><Relationship Id="rId27" Type="http://schemas.openxmlformats.org/officeDocument/2006/relationships/hyperlink" Target="https://commons.wikimedia.org/wiki/File:Chaussy_(95),_domaine_de_Villarceaux,_grand_salon,_console_Rocaille,_%C3%A9p._Louis_XV.JPG" TargetMode="External"/><Relationship Id="rId30" Type="http://schemas.openxmlformats.org/officeDocument/2006/relationships/hyperlink" Target="https://fr.wikipedia.org/wiki/Portail:Nord-Pas-de-Calais/Culture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18.xml"/><Relationship Id="rId4" Type="http://schemas.openxmlformats.org/officeDocument/2006/relationships/image" Target="../media/image3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hyperlink" Target="https://raraavisinterris.blogspot.com/2016/12/samarra.html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davidstanleytravel/30553349415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image" Target="../media/image46.jp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4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martinhumanities.com/2015/09/15/where-is-mesopotamia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.xml"/><Relationship Id="rId23" Type="http://schemas.openxmlformats.org/officeDocument/2006/relationships/image" Target="../media/image45.jpeg"/><Relationship Id="rId28" Type="http://schemas.openxmlformats.org/officeDocument/2006/relationships/hyperlink" Target="https://da.wikipedia.org/wiki/Samarra-kulture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%C3%A9sopotami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ortail:M%C3%A9sopotamie" TargetMode="External"/><Relationship Id="rId27" Type="http://schemas.openxmlformats.org/officeDocument/2006/relationships/image" Target="../media/image47.jpeg"/><Relationship Id="rId30" Type="http://schemas.openxmlformats.org/officeDocument/2006/relationships/hyperlink" Target="https://en.wikipedia.org/wiki/Timeline_of_Samarra" TargetMode="Externa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fr.wikipedia.org/wiki/La_Libert%C3%A9_guidant_le_peuple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s.wikipedia.org/wiki/Estilo_imperio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322.jpeg"/><Relationship Id="rId2" Type="http://schemas.openxmlformats.org/officeDocument/2006/relationships/image" Target="../media/image1.png"/><Relationship Id="rId16" Type="http://schemas.openxmlformats.org/officeDocument/2006/relationships/image" Target="../media/image319.png"/><Relationship Id="rId20" Type="http://schemas.openxmlformats.org/officeDocument/2006/relationships/image" Target="../media/image3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La_Libert%C3%A9_guidant_le_peuplehttps:/fr.wikipedia.org/wiki/Le_Bain_turc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22.xml"/><Relationship Id="rId23" Type="http://schemas.openxmlformats.org/officeDocument/2006/relationships/image" Target="../media/image321.jpeg"/><Relationship Id="rId28" Type="http://schemas.openxmlformats.org/officeDocument/2006/relationships/hyperlink" Target="https://artemazeh.blogspot.com/search/label/Delacroix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Style_Second_Empir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e_Radeau_de_La_M%C3%A9duse" TargetMode="External"/><Relationship Id="rId27" Type="http://schemas.openxmlformats.org/officeDocument/2006/relationships/image" Target="../media/image323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fr.wikipedia.org/wiki/La_Libert%C3%A9_guidant_le_peuple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s.wikipedia.org/wiki/Estilo_imperio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322.jpeg"/><Relationship Id="rId2" Type="http://schemas.openxmlformats.org/officeDocument/2006/relationships/image" Target="../media/image1.png"/><Relationship Id="rId16" Type="http://schemas.openxmlformats.org/officeDocument/2006/relationships/image" Target="../media/image319.png"/><Relationship Id="rId20" Type="http://schemas.openxmlformats.org/officeDocument/2006/relationships/image" Target="../media/image3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La_Libert%C3%A9_guidant_le_peuplehttps:/fr.wikipedia.org/wiki/Le_Bain_turc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22.xml"/><Relationship Id="rId23" Type="http://schemas.openxmlformats.org/officeDocument/2006/relationships/image" Target="../media/image321.jpeg"/><Relationship Id="rId28" Type="http://schemas.openxmlformats.org/officeDocument/2006/relationships/hyperlink" Target="https://artemazeh.blogspot.com/search/label/Delacroix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Style_Second_Empir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e_Radeau_de_La_M%C3%A9duse" TargetMode="External"/><Relationship Id="rId27" Type="http://schemas.openxmlformats.org/officeDocument/2006/relationships/image" Target="../media/image32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1.xml"/><Relationship Id="rId4" Type="http://schemas.openxmlformats.org/officeDocument/2006/relationships/image" Target="../media/image324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26" Type="http://schemas.openxmlformats.org/officeDocument/2006/relationships/hyperlink" Target="https://fr.wikipedia.org/wiki/Fran%C3%A7ois_Boucher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327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26.png"/><Relationship Id="rId25" Type="http://schemas.openxmlformats.org/officeDocument/2006/relationships/hyperlink" Target="https://www.flickr.com/photos/oh-paris/5954197362/" TargetMode="External"/><Relationship Id="rId2" Type="http://schemas.openxmlformats.org/officeDocument/2006/relationships/image" Target="../media/image1.png"/><Relationship Id="rId16" Type="http://schemas.openxmlformats.org/officeDocument/2006/relationships/slide" Target="slide124.xml"/><Relationship Id="rId20" Type="http://schemas.openxmlformats.org/officeDocument/2006/relationships/hyperlink" Target="https://fr.wikipedia.org/wiki/Rococo" TargetMode="External"/><Relationship Id="rId29" Type="http://schemas.openxmlformats.org/officeDocument/2006/relationships/hyperlink" Target="https://fr.wikipedia.org/wiki/Louis_X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28.jpeg"/><Relationship Id="rId5" Type="http://schemas.openxmlformats.org/officeDocument/2006/relationships/image" Target="../media/image2.png"/><Relationship Id="rId15" Type="http://schemas.openxmlformats.org/officeDocument/2006/relationships/image" Target="../media/image325.png"/><Relationship Id="rId23" Type="http://schemas.openxmlformats.org/officeDocument/2006/relationships/hyperlink" Target="https://fr.wikipedia.org/wiki/Portrait_de_Marie-Antoinette_%C3%A0_la_rose" TargetMode="External"/><Relationship Id="rId28" Type="http://schemas.openxmlformats.org/officeDocument/2006/relationships/hyperlink" Target="https://www.flickr.com/photos/mazanto/24741458456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43.svg"/><Relationship Id="rId31" Type="http://schemas.openxmlformats.org/officeDocument/2006/relationships/hyperlink" Target="https://en.wikipedia.org/wiki/Louis_XV_of_Franc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en.wikipedia.org/wiki/Rococo" TargetMode="External"/><Relationship Id="rId27" Type="http://schemas.openxmlformats.org/officeDocument/2006/relationships/image" Target="../media/image329.jpeg"/><Relationship Id="rId30" Type="http://schemas.openxmlformats.org/officeDocument/2006/relationships/image" Target="../media/image330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4.xml"/><Relationship Id="rId5" Type="http://schemas.openxmlformats.org/officeDocument/2006/relationships/image" Target="../media/image332.png"/><Relationship Id="rId4" Type="http://schemas.openxmlformats.org/officeDocument/2006/relationships/slide" Target="slide125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1.svg"/><Relationship Id="rId3" Type="http://schemas.openxmlformats.org/officeDocument/2006/relationships/image" Target="../media/image15.png"/><Relationship Id="rId21" Type="http://schemas.openxmlformats.org/officeDocument/2006/relationships/hyperlink" Target="https://www.3minutosdearte.com/en/tag/fragonard-en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0.png"/><Relationship Id="rId25" Type="http://schemas.openxmlformats.org/officeDocument/2006/relationships/image" Target="../media/image337.jpeg"/><Relationship Id="rId2" Type="http://schemas.openxmlformats.org/officeDocument/2006/relationships/image" Target="../media/image1.png"/><Relationship Id="rId16" Type="http://schemas.openxmlformats.org/officeDocument/2006/relationships/image" Target="../media/image333.png"/><Relationship Id="rId20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36.jpeg"/><Relationship Id="rId5" Type="http://schemas.openxmlformats.org/officeDocument/2006/relationships/image" Target="../media/image2.png"/><Relationship Id="rId15" Type="http://schemas.openxmlformats.org/officeDocument/2006/relationships/slide" Target="slide127.xml"/><Relationship Id="rId23" Type="http://schemas.openxmlformats.org/officeDocument/2006/relationships/image" Target="../media/image335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Jean-Honor%C3%A9_Fragona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Rococo" TargetMode="Externa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1.svg"/><Relationship Id="rId3" Type="http://schemas.openxmlformats.org/officeDocument/2006/relationships/image" Target="../media/image15.png"/><Relationship Id="rId21" Type="http://schemas.openxmlformats.org/officeDocument/2006/relationships/hyperlink" Target="https://www.3minutosdearte.com/en/tag/fragonard-en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0.png"/><Relationship Id="rId25" Type="http://schemas.openxmlformats.org/officeDocument/2006/relationships/image" Target="../media/image337.jpeg"/><Relationship Id="rId2" Type="http://schemas.openxmlformats.org/officeDocument/2006/relationships/image" Target="../media/image1.png"/><Relationship Id="rId16" Type="http://schemas.openxmlformats.org/officeDocument/2006/relationships/image" Target="../media/image333.png"/><Relationship Id="rId20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36.jpeg"/><Relationship Id="rId5" Type="http://schemas.openxmlformats.org/officeDocument/2006/relationships/image" Target="../media/image2.png"/><Relationship Id="rId15" Type="http://schemas.openxmlformats.org/officeDocument/2006/relationships/slide" Target="slide127.xml"/><Relationship Id="rId23" Type="http://schemas.openxmlformats.org/officeDocument/2006/relationships/image" Target="../media/image335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Jean-Honor%C3%A9_Fragona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Rococo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7.xml"/><Relationship Id="rId4" Type="http://schemas.openxmlformats.org/officeDocument/2006/relationships/image" Target="../media/image33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341.jpeg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profzucker/49759375856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La_Laiti%C3%A8r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38.png"/><Relationship Id="rId20" Type="http://schemas.openxmlformats.org/officeDocument/2006/relationships/image" Target="../media/image339.jpeg"/><Relationship Id="rId29" Type="http://schemas.openxmlformats.org/officeDocument/2006/relationships/image" Target="../media/image3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commons.wikimedia.org/wiki/File:Wieskirche_rococo_interior.jpg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0.xml"/><Relationship Id="rId23" Type="http://schemas.openxmlformats.org/officeDocument/2006/relationships/image" Target="../media/image340.jpeg"/><Relationship Id="rId28" Type="http://schemas.openxmlformats.org/officeDocument/2006/relationships/hyperlink" Target="https://fr.wikipedia.org/wiki/La_Jeune_Fille_%C3%A0_la_perl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Jean-Honor%C3%A9_Fragona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Rococo" TargetMode="External"/><Relationship Id="rId27" Type="http://schemas.openxmlformats.org/officeDocument/2006/relationships/hyperlink" Target="https://www.artesvelata.it/lattaia-vermeer/" TargetMode="External"/><Relationship Id="rId30" Type="http://schemas.openxmlformats.org/officeDocument/2006/relationships/hyperlink" Target="https://blogography.com/archives/category/memes/memes_2007" TargetMode="Externa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341.jpeg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profzucker/49759375856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La_Laiti%C3%A8r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38.png"/><Relationship Id="rId20" Type="http://schemas.openxmlformats.org/officeDocument/2006/relationships/image" Target="../media/image339.jpeg"/><Relationship Id="rId29" Type="http://schemas.openxmlformats.org/officeDocument/2006/relationships/image" Target="../media/image3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commons.wikimedia.org/wiki/File:Wieskirche_rococo_interior.jpg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0.xml"/><Relationship Id="rId23" Type="http://schemas.openxmlformats.org/officeDocument/2006/relationships/image" Target="../media/image340.jpeg"/><Relationship Id="rId28" Type="http://schemas.openxmlformats.org/officeDocument/2006/relationships/hyperlink" Target="https://fr.wikipedia.org/wiki/La_Jeune_Fille_%C3%A0_la_perl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Jean-Honor%C3%A9_Fragona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Rococo" TargetMode="External"/><Relationship Id="rId27" Type="http://schemas.openxmlformats.org/officeDocument/2006/relationships/hyperlink" Target="https://www.artesvelata.it/lattaia-vermeer/" TargetMode="External"/><Relationship Id="rId30" Type="http://schemas.openxmlformats.org/officeDocument/2006/relationships/hyperlink" Target="https://blogography.com/archives/category/memes/memes_2007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hyperlink" Target="https://raraavisinterris.blogspot.com/2016/12/samarra.html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davidstanleytravel/30553349415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image" Target="../media/image46.jp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4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martinhumanities.com/2015/09/15/where-is-mesopotamia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.xml"/><Relationship Id="rId23" Type="http://schemas.openxmlformats.org/officeDocument/2006/relationships/image" Target="../media/image45.jpeg"/><Relationship Id="rId28" Type="http://schemas.openxmlformats.org/officeDocument/2006/relationships/hyperlink" Target="https://da.wikipedia.org/wiki/Samarra-kulture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%C3%A9sopotami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ortail:M%C3%A9sopotamie" TargetMode="External"/><Relationship Id="rId27" Type="http://schemas.openxmlformats.org/officeDocument/2006/relationships/image" Target="../media/image47.jpeg"/><Relationship Id="rId30" Type="http://schemas.openxmlformats.org/officeDocument/2006/relationships/hyperlink" Target="https://en.wikipedia.org/wiki/Timeline_of_Samarra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0.xml"/><Relationship Id="rId4" Type="http://schemas.openxmlformats.org/officeDocument/2006/relationships/image" Target="../media/image34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08.svg"/><Relationship Id="rId26" Type="http://schemas.openxmlformats.org/officeDocument/2006/relationships/hyperlink" Target="http://www.metmuseum.org/art/collection/search/437881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3minutosdearte.com/tag/manierista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07.png"/><Relationship Id="rId25" Type="http://schemas.openxmlformats.org/officeDocument/2006/relationships/image" Target="../media/image347.jpeg"/><Relationship Id="rId2" Type="http://schemas.openxmlformats.org/officeDocument/2006/relationships/image" Target="../media/image1.png"/><Relationship Id="rId16" Type="http://schemas.openxmlformats.org/officeDocument/2006/relationships/image" Target="../media/image344.png"/><Relationship Id="rId20" Type="http://schemas.openxmlformats.org/officeDocument/2006/relationships/image" Target="../media/image345.jpeg"/><Relationship Id="rId29" Type="http://schemas.openxmlformats.org/officeDocument/2006/relationships/hyperlink" Target="https://de.m.wikipedia.org/wiki/Nicolas_Lancre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Johannes_Vermeer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3.xml"/><Relationship Id="rId23" Type="http://schemas.openxmlformats.org/officeDocument/2006/relationships/image" Target="../media/image346.jpeg"/><Relationship Id="rId28" Type="http://schemas.openxmlformats.org/officeDocument/2006/relationships/image" Target="../media/image348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ani%C3%A9rism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Enl%C3%A8vement_des_Sabines" TargetMode="External"/><Relationship Id="rId27" Type="http://schemas.openxmlformats.org/officeDocument/2006/relationships/hyperlink" Target="https://fr.wikipedia.org/wiki/Liste_de_peintures_d%27Antoine_Watteau" TargetMode="Externa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08.svg"/><Relationship Id="rId26" Type="http://schemas.openxmlformats.org/officeDocument/2006/relationships/hyperlink" Target="http://www.metmuseum.org/art/collection/search/437881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3minutosdearte.com/tag/manierista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07.png"/><Relationship Id="rId25" Type="http://schemas.openxmlformats.org/officeDocument/2006/relationships/image" Target="../media/image349.jpeg"/><Relationship Id="rId2" Type="http://schemas.openxmlformats.org/officeDocument/2006/relationships/image" Target="../media/image1.png"/><Relationship Id="rId16" Type="http://schemas.openxmlformats.org/officeDocument/2006/relationships/image" Target="../media/image344.png"/><Relationship Id="rId20" Type="http://schemas.openxmlformats.org/officeDocument/2006/relationships/image" Target="../media/image345.jpeg"/><Relationship Id="rId29" Type="http://schemas.openxmlformats.org/officeDocument/2006/relationships/hyperlink" Target="https://de.m.wikipedia.org/wiki/Nicolas_Lancre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Johannes_Vermeer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3.xml"/><Relationship Id="rId23" Type="http://schemas.openxmlformats.org/officeDocument/2006/relationships/image" Target="../media/image346.jpeg"/><Relationship Id="rId28" Type="http://schemas.openxmlformats.org/officeDocument/2006/relationships/image" Target="../media/image348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ani%C3%A9rism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Enl%C3%A8vement_des_Sabines" TargetMode="External"/><Relationship Id="rId27" Type="http://schemas.openxmlformats.org/officeDocument/2006/relationships/hyperlink" Target="https://fr.wikipedia.org/wiki/Liste_de_peintures_d%27Antoine_Watteau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3.xml"/><Relationship Id="rId4" Type="http://schemas.openxmlformats.org/officeDocument/2006/relationships/image" Target="../media/image344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52.svg"/><Relationship Id="rId26" Type="http://schemas.openxmlformats.org/officeDocument/2006/relationships/image" Target="../media/image35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Fichier:Kandinsky_-_Jaune_Rouge_Bleu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51.png"/><Relationship Id="rId25" Type="http://schemas.openxmlformats.org/officeDocument/2006/relationships/hyperlink" Target="https://fr.wikipedia.org/wiki/Vincent_van_Gogh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50.png"/><Relationship Id="rId20" Type="http://schemas.openxmlformats.org/officeDocument/2006/relationships/image" Target="../media/image353.jpeg"/><Relationship Id="rId29" Type="http://schemas.openxmlformats.org/officeDocument/2006/relationships/image" Target="../media/image3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wallyg/6843487060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6.xml"/><Relationship Id="rId23" Type="http://schemas.openxmlformats.org/officeDocument/2006/relationships/image" Target="../media/image354.jpeg"/><Relationship Id="rId28" Type="http://schemas.openxmlformats.org/officeDocument/2006/relationships/hyperlink" Target="https://fr.wikipedia.org/wiki/Pablo_Picasso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Vassily_Kandinsky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Georges_Braque" TargetMode="External"/><Relationship Id="rId27" Type="http://schemas.openxmlformats.org/officeDocument/2006/relationships/hyperlink" Target="https://commons.wikimedia.org/wiki/File:Vincent_Van_Gogh,_la_chiesa_di_auvers-sur-oise,_1890,_03.JPG" TargetMode="External"/><Relationship Id="rId30" Type="http://schemas.openxmlformats.org/officeDocument/2006/relationships/hyperlink" Target="https://www.flickr.com/photos/drmillerlg/15147704999" TargetMode="Externa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52.svg"/><Relationship Id="rId26" Type="http://schemas.openxmlformats.org/officeDocument/2006/relationships/image" Target="../media/image35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Fichier:Kandinsky_-_Jaune_Rouge_Bleu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51.png"/><Relationship Id="rId25" Type="http://schemas.openxmlformats.org/officeDocument/2006/relationships/hyperlink" Target="https://fr.wikipedia.org/wiki/Vincent_van_Gogh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50.png"/><Relationship Id="rId20" Type="http://schemas.openxmlformats.org/officeDocument/2006/relationships/image" Target="../media/image357.jpeg"/><Relationship Id="rId29" Type="http://schemas.openxmlformats.org/officeDocument/2006/relationships/image" Target="../media/image3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wallyg/6843487060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36.xml"/><Relationship Id="rId23" Type="http://schemas.openxmlformats.org/officeDocument/2006/relationships/image" Target="../media/image354.jpeg"/><Relationship Id="rId28" Type="http://schemas.openxmlformats.org/officeDocument/2006/relationships/hyperlink" Target="https://fr.wikipedia.org/wiki/Pablo_Picasso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Vassily_Kandinsky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Georges_Braque" TargetMode="External"/><Relationship Id="rId27" Type="http://schemas.openxmlformats.org/officeDocument/2006/relationships/hyperlink" Target="https://commons.wikimedia.org/wiki/File:Vincent_Van_Gogh,_la_chiesa_di_auvers-sur-oise,_1890,_03.JPG" TargetMode="External"/><Relationship Id="rId30" Type="http://schemas.openxmlformats.org/officeDocument/2006/relationships/hyperlink" Target="https://www.flickr.com/photos/drmillerlg/15147704999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6.xml"/><Relationship Id="rId4" Type="http://schemas.openxmlformats.org/officeDocument/2006/relationships/image" Target="../media/image358.png"/></Relationships>
</file>

<file path=ppt/slides/_rels/slide1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4.svg"/><Relationship Id="rId26" Type="http://schemas.openxmlformats.org/officeDocument/2006/relationships/image" Target="../media/image362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Claude_Monet_Nymph%C3%A9as_Seerosen_1915_Neue_Pinakothek_Munich_M%C3%BCnchen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hyperlink" Target="https://fr.wikipedia.org/wiki/Hector_Guimard" TargetMode="External"/><Relationship Id="rId33" Type="http://schemas.openxmlformats.org/officeDocument/2006/relationships/hyperlink" Target="https://gsouto-digitalteacher.blogspot.com/2013/06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59.png"/><Relationship Id="rId20" Type="http://schemas.openxmlformats.org/officeDocument/2006/relationships/image" Target="../media/image360.jpeg"/><Relationship Id="rId29" Type="http://schemas.openxmlformats.org/officeDocument/2006/relationships/image" Target="../media/image3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3minutosdearte.com/seis-cuadros-un-concepto/vincent-van-gogh-los-girasoles-y-el-expresionismo/" TargetMode="External"/><Relationship Id="rId32" Type="http://schemas.openxmlformats.org/officeDocument/2006/relationships/image" Target="../media/image364.jpeg"/><Relationship Id="rId5" Type="http://schemas.openxmlformats.org/officeDocument/2006/relationships/image" Target="../media/image2.png"/><Relationship Id="rId15" Type="http://schemas.openxmlformats.org/officeDocument/2006/relationships/slide" Target="slide139.xml"/><Relationship Id="rId23" Type="http://schemas.openxmlformats.org/officeDocument/2006/relationships/image" Target="../media/image361.jpeg"/><Relationship Id="rId28" Type="http://schemas.openxmlformats.org/officeDocument/2006/relationships/hyperlink" Target="https://fr.wikipedia.org/wiki/Alfons_Mucha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es_Nymph%C3%A9as" TargetMode="External"/><Relationship Id="rId31" Type="http://schemas.openxmlformats.org/officeDocument/2006/relationships/hyperlink" Target="https://fr.wikipedia.org/wiki/Antoni_Gaud%C3%A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es_Tournesols" TargetMode="External"/><Relationship Id="rId27" Type="http://schemas.openxmlformats.org/officeDocument/2006/relationships/hyperlink" Target="https://tr.wikipedia.org/wiki/Art_Nouveau" TargetMode="External"/><Relationship Id="rId30" Type="http://schemas.openxmlformats.org/officeDocument/2006/relationships/hyperlink" Target="https://ja.wikipedia.org/wiki/%E3%82%A2%E3%83%AB%E3%83%95%E3%82%A9%E3%83%B3%E3%82%B9%E3%83%BB%E3%83%9F%E3%83%A5%E3%82%B7%E3%83%A3" TargetMode="External"/><Relationship Id="rId8" Type="http://schemas.openxmlformats.org/officeDocument/2006/relationships/image" Target="../media/image5.svg"/></Relationships>
</file>

<file path=ppt/slides/_rels/slide1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4.svg"/><Relationship Id="rId26" Type="http://schemas.openxmlformats.org/officeDocument/2006/relationships/image" Target="../media/image362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Claude_Monet_Nymph%C3%A9as_Seerosen_1915_Neue_Pinakothek_Munich_M%C3%BCnchen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hyperlink" Target="https://fr.wikipedia.org/wiki/Hector_Guimard" TargetMode="External"/><Relationship Id="rId33" Type="http://schemas.openxmlformats.org/officeDocument/2006/relationships/hyperlink" Target="https://gsouto-digitalteacher.blogspot.com/2013/06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59.png"/><Relationship Id="rId20" Type="http://schemas.openxmlformats.org/officeDocument/2006/relationships/image" Target="../media/image365.jpeg"/><Relationship Id="rId29" Type="http://schemas.openxmlformats.org/officeDocument/2006/relationships/image" Target="../media/image3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3minutosdearte.com/seis-cuadros-un-concepto/vincent-van-gogh-los-girasoles-y-el-expresionismo/" TargetMode="External"/><Relationship Id="rId32" Type="http://schemas.openxmlformats.org/officeDocument/2006/relationships/image" Target="../media/image364.jpeg"/><Relationship Id="rId5" Type="http://schemas.openxmlformats.org/officeDocument/2006/relationships/image" Target="../media/image2.png"/><Relationship Id="rId15" Type="http://schemas.openxmlformats.org/officeDocument/2006/relationships/slide" Target="slide139.xml"/><Relationship Id="rId23" Type="http://schemas.openxmlformats.org/officeDocument/2006/relationships/image" Target="../media/image361.jpeg"/><Relationship Id="rId28" Type="http://schemas.openxmlformats.org/officeDocument/2006/relationships/hyperlink" Target="https://fr.wikipedia.org/wiki/Alfons_Mucha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es_Nymph%C3%A9as" TargetMode="External"/><Relationship Id="rId31" Type="http://schemas.openxmlformats.org/officeDocument/2006/relationships/hyperlink" Target="https://fr.wikipedia.org/wiki/Antoni_Gaud%C3%A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es_Tournesols" TargetMode="External"/><Relationship Id="rId27" Type="http://schemas.openxmlformats.org/officeDocument/2006/relationships/hyperlink" Target="https://tr.wikipedia.org/wiki/Art_Nouveau" TargetMode="External"/><Relationship Id="rId30" Type="http://schemas.openxmlformats.org/officeDocument/2006/relationships/hyperlink" Target="https://ja.wikipedia.org/wiki/%E3%82%A2%E3%83%AB%E3%83%95%E3%82%A9%E3%83%B3%E3%82%B9%E3%83%BB%E3%83%9F%E3%83%A5%E3%82%B7%E3%83%A3" TargetMode="External"/><Relationship Id="rId8" Type="http://schemas.openxmlformats.org/officeDocument/2006/relationships/image" Target="../media/image5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8.xml"/><Relationship Id="rId4" Type="http://schemas.openxmlformats.org/officeDocument/2006/relationships/image" Target="../media/image3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49.png"/></Relationships>
</file>

<file path=ppt/slides/_rels/slide1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26" Type="http://schemas.openxmlformats.org/officeDocument/2006/relationships/hyperlink" Target="https://fr.wikipedia.org/wiki/Portail:Art_d%C3%A9co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369.jpeg"/><Relationship Id="rId34" Type="http://schemas.openxmlformats.org/officeDocument/2006/relationships/hyperlink" Target="https://www.flickr.com/photos/50879678@N03/51225812247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68.png"/><Relationship Id="rId25" Type="http://schemas.openxmlformats.org/officeDocument/2006/relationships/hyperlink" Target="https://es.wikipedia.org/wiki/Art_d%C3%A9co" TargetMode="External"/><Relationship Id="rId33" Type="http://schemas.openxmlformats.org/officeDocument/2006/relationships/image" Target="../media/image373.jpeg"/><Relationship Id="rId2" Type="http://schemas.openxmlformats.org/officeDocument/2006/relationships/image" Target="../media/image1.png"/><Relationship Id="rId16" Type="http://schemas.openxmlformats.org/officeDocument/2006/relationships/slide" Target="slide142.xml"/><Relationship Id="rId20" Type="http://schemas.openxmlformats.org/officeDocument/2006/relationships/hyperlink" Target="https://fr.wikipedia.org/wiki/Art_d%C3%A9co" TargetMode="External"/><Relationship Id="rId29" Type="http://schemas.openxmlformats.org/officeDocument/2006/relationships/hyperlink" Target="https://histoire-et-art.fr/art-dec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70.jpeg"/><Relationship Id="rId32" Type="http://schemas.openxmlformats.org/officeDocument/2006/relationships/hyperlink" Target="https://fr.wikipedia.org/wiki/Op%C3%A9ra_de_Nice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367.png"/><Relationship Id="rId23" Type="http://schemas.openxmlformats.org/officeDocument/2006/relationships/hyperlink" Target="https://fr.wikipedia.org/wiki/Chrysler_Building" TargetMode="External"/><Relationship Id="rId28" Type="http://schemas.openxmlformats.org/officeDocument/2006/relationships/hyperlink" Target="https://www.flickr.com/photos/atelier_tee/119124118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5.svg"/><Relationship Id="rId31" Type="http://schemas.openxmlformats.org/officeDocument/2006/relationships/hyperlink" Target="https://hotelnegrescocattolica.blogspot.com/2012/04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://www.flickr.com/photos/73416633@N00/2203850308/" TargetMode="External"/><Relationship Id="rId27" Type="http://schemas.openxmlformats.org/officeDocument/2006/relationships/image" Target="../media/image371.jpeg"/><Relationship Id="rId30" Type="http://schemas.openxmlformats.org/officeDocument/2006/relationships/image" Target="../media/image372.jpeg"/><Relationship Id="rId8" Type="http://schemas.openxmlformats.org/officeDocument/2006/relationships/image" Target="../media/image5.svg"/></Relationships>
</file>

<file path=ppt/slides/_rels/slide1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26" Type="http://schemas.openxmlformats.org/officeDocument/2006/relationships/hyperlink" Target="https://fr.wikipedia.org/wiki/Portail:Art_d%C3%A9co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369.jpeg"/><Relationship Id="rId34" Type="http://schemas.openxmlformats.org/officeDocument/2006/relationships/hyperlink" Target="https://www.flickr.com/photos/50879678@N03/51225812247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68.png"/><Relationship Id="rId25" Type="http://schemas.openxmlformats.org/officeDocument/2006/relationships/hyperlink" Target="https://es.wikipedia.org/wiki/Art_d%C3%A9co" TargetMode="External"/><Relationship Id="rId33" Type="http://schemas.openxmlformats.org/officeDocument/2006/relationships/image" Target="../media/image373.jpeg"/><Relationship Id="rId2" Type="http://schemas.openxmlformats.org/officeDocument/2006/relationships/image" Target="../media/image1.png"/><Relationship Id="rId16" Type="http://schemas.openxmlformats.org/officeDocument/2006/relationships/slide" Target="slide142.xml"/><Relationship Id="rId20" Type="http://schemas.openxmlformats.org/officeDocument/2006/relationships/hyperlink" Target="https://fr.wikipedia.org/wiki/Art_d%C3%A9co" TargetMode="External"/><Relationship Id="rId29" Type="http://schemas.openxmlformats.org/officeDocument/2006/relationships/hyperlink" Target="https://histoire-et-art.fr/art-dec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70.jpeg"/><Relationship Id="rId32" Type="http://schemas.openxmlformats.org/officeDocument/2006/relationships/hyperlink" Target="https://fr.wikipedia.org/wiki/Op%C3%A9ra_de_Nice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367.png"/><Relationship Id="rId23" Type="http://schemas.openxmlformats.org/officeDocument/2006/relationships/hyperlink" Target="https://fr.wikipedia.org/wiki/Chrysler_Building" TargetMode="External"/><Relationship Id="rId28" Type="http://schemas.openxmlformats.org/officeDocument/2006/relationships/hyperlink" Target="https://www.flickr.com/photos/atelier_tee/119124118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5.svg"/><Relationship Id="rId31" Type="http://schemas.openxmlformats.org/officeDocument/2006/relationships/hyperlink" Target="https://hotelnegrescocattolica.blogspot.com/2012/04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://www.flickr.com/photos/73416633@N00/2203850308/" TargetMode="External"/><Relationship Id="rId27" Type="http://schemas.openxmlformats.org/officeDocument/2006/relationships/image" Target="../media/image371.jpeg"/><Relationship Id="rId30" Type="http://schemas.openxmlformats.org/officeDocument/2006/relationships/image" Target="../media/image372.jpeg"/><Relationship Id="rId8" Type="http://schemas.openxmlformats.org/officeDocument/2006/relationships/image" Target="../media/image5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1.xml"/><Relationship Id="rId5" Type="http://schemas.openxmlformats.org/officeDocument/2006/relationships/image" Target="../media/image375.png"/><Relationship Id="rId4" Type="http://schemas.openxmlformats.org/officeDocument/2006/relationships/slide" Target="slide14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image" Target="../media/image379.jpeg"/><Relationship Id="rId3" Type="http://schemas.openxmlformats.org/officeDocument/2006/relationships/image" Target="../media/image15.png"/><Relationship Id="rId21" Type="http://schemas.openxmlformats.org/officeDocument/2006/relationships/hyperlink" Target="https://en.wikipedia.org/wiki/Proto-Cubism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hyperlink" Target="https://fr.wikipedia.org/wiki/Supr%C3%A9matism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76.png"/><Relationship Id="rId20" Type="http://schemas.openxmlformats.org/officeDocument/2006/relationships/image" Target="../media/image377.jpeg"/><Relationship Id="rId29" Type="http://schemas.openxmlformats.org/officeDocument/2006/relationships/image" Target="../media/image3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www.metmuseum.org/art/collection/search/485540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5.xml"/><Relationship Id="rId23" Type="http://schemas.openxmlformats.org/officeDocument/2006/relationships/image" Target="../media/image378.jpeg"/><Relationship Id="rId28" Type="http://schemas.openxmlformats.org/officeDocument/2006/relationships/hyperlink" Target="https://fr.wikipedia.org/wiki/Surr%C3%A9alism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Cubism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Futurisme" TargetMode="External"/><Relationship Id="rId27" Type="http://schemas.openxmlformats.org/officeDocument/2006/relationships/hyperlink" Target="https://pulse.rs/sta-je-suprematizam/" TargetMode="External"/><Relationship Id="rId30" Type="http://schemas.openxmlformats.org/officeDocument/2006/relationships/hyperlink" Target="https://br.wikipedia.org/wiki/Salvador_Dal%C3%AD" TargetMode="Externa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image" Target="../media/image379.jpeg"/><Relationship Id="rId3" Type="http://schemas.openxmlformats.org/officeDocument/2006/relationships/image" Target="../media/image15.png"/><Relationship Id="rId21" Type="http://schemas.openxmlformats.org/officeDocument/2006/relationships/hyperlink" Target="https://en.wikipedia.org/wiki/Proto-Cubism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hyperlink" Target="https://fr.wikipedia.org/wiki/Supr%C3%A9matism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76.png"/><Relationship Id="rId20" Type="http://schemas.openxmlformats.org/officeDocument/2006/relationships/image" Target="../media/image381.jpeg"/><Relationship Id="rId29" Type="http://schemas.openxmlformats.org/officeDocument/2006/relationships/image" Target="../media/image3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www.metmuseum.org/art/collection/search/485540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5.xml"/><Relationship Id="rId23" Type="http://schemas.openxmlformats.org/officeDocument/2006/relationships/image" Target="../media/image378.jpeg"/><Relationship Id="rId28" Type="http://schemas.openxmlformats.org/officeDocument/2006/relationships/hyperlink" Target="https://fr.wikipedia.org/wiki/Surr%C3%A9alism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Cubism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Futurisme" TargetMode="External"/><Relationship Id="rId27" Type="http://schemas.openxmlformats.org/officeDocument/2006/relationships/hyperlink" Target="https://pulse.rs/sta-je-suprematizam/" TargetMode="External"/><Relationship Id="rId30" Type="http://schemas.openxmlformats.org/officeDocument/2006/relationships/hyperlink" Target="https://br.wikipedia.org/wiki/Salvador_Dal%C3%AD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4.xml"/><Relationship Id="rId4" Type="http://schemas.openxmlformats.org/officeDocument/2006/relationships/image" Target="../media/image382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image" Target="../media/image386.jpeg"/><Relationship Id="rId3" Type="http://schemas.openxmlformats.org/officeDocument/2006/relationships/image" Target="../media/image15.png"/><Relationship Id="rId21" Type="http://schemas.openxmlformats.org/officeDocument/2006/relationships/hyperlink" Target="https://no-miedo.blogspot.com/2009/04/dallinfinito-allinfinitesimo.htm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hyperlink" Target="https://fr.wikipedia.org/wiki/Gaetano_Pesc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83.png"/><Relationship Id="rId20" Type="http://schemas.openxmlformats.org/officeDocument/2006/relationships/image" Target="../media/image384.jpeg"/><Relationship Id="rId29" Type="http://schemas.openxmlformats.org/officeDocument/2006/relationships/image" Target="../media/image3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cultweek.com/biennale-2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8.xml"/><Relationship Id="rId23" Type="http://schemas.openxmlformats.org/officeDocument/2006/relationships/image" Target="../media/image385.jpeg"/><Relationship Id="rId28" Type="http://schemas.openxmlformats.org/officeDocument/2006/relationships/hyperlink" Target="https://fr.wikipedia.org/wiki/Groupe_Memphis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Alessandro_Mendini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Ettore_Sottsass" TargetMode="External"/><Relationship Id="rId27" Type="http://schemas.openxmlformats.org/officeDocument/2006/relationships/hyperlink" Target="https://www.flickr.com/photos/rocor/33105435761" TargetMode="External"/><Relationship Id="rId30" Type="http://schemas.openxmlformats.org/officeDocument/2006/relationships/hyperlink" Target="https://ja.wikipedia.org/wiki/%E3%83%A1%E3%83%B3%E3%83%95%E3%82%A3%E3%82%B9_(%E3%83%87%E3%82%B6%E3%82%A4%E3%83%B3)" TargetMode="Externa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image" Target="../media/image386.jpeg"/><Relationship Id="rId3" Type="http://schemas.openxmlformats.org/officeDocument/2006/relationships/image" Target="../media/image15.png"/><Relationship Id="rId21" Type="http://schemas.openxmlformats.org/officeDocument/2006/relationships/hyperlink" Target="https://no-miedo.blogspot.com/2009/04/dallinfinito-allinfinitesimo.htm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hyperlink" Target="https://fr.wikipedia.org/wiki/Gaetano_Pesc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83.png"/><Relationship Id="rId20" Type="http://schemas.openxmlformats.org/officeDocument/2006/relationships/image" Target="../media/image384.jpeg"/><Relationship Id="rId29" Type="http://schemas.openxmlformats.org/officeDocument/2006/relationships/image" Target="../media/image3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cultweek.com/biennale-2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48.xml"/><Relationship Id="rId23" Type="http://schemas.openxmlformats.org/officeDocument/2006/relationships/image" Target="../media/image385.jpeg"/><Relationship Id="rId28" Type="http://schemas.openxmlformats.org/officeDocument/2006/relationships/hyperlink" Target="https://fr.wikipedia.org/wiki/Groupe_Memphis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Alessandro_Mendini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Ettore_Sottsass" TargetMode="External"/><Relationship Id="rId27" Type="http://schemas.openxmlformats.org/officeDocument/2006/relationships/hyperlink" Target="https://www.flickr.com/photos/rocor/33105435761" TargetMode="External"/><Relationship Id="rId30" Type="http://schemas.openxmlformats.org/officeDocument/2006/relationships/hyperlink" Target="https://ja.wikipedia.org/wiki/%E3%83%A1%E3%83%B3%E3%83%95%E3%82%A3%E3%82%B9_(%E3%83%87%E3%82%B6%E3%82%A4%E3%83%B3)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14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7.xml"/><Relationship Id="rId4" Type="http://schemas.openxmlformats.org/officeDocument/2006/relationships/image" Target="../media/image388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89.png"/><Relationship Id="rId26" Type="http://schemas.openxmlformats.org/officeDocument/2006/relationships/hyperlink" Target="https://fr.wikipedia.org/wiki/Jean-Michel_Basquiat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391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151.xml"/><Relationship Id="rId25" Type="http://schemas.openxmlformats.org/officeDocument/2006/relationships/hyperlink" Target="https://publicdelivery.org/jeff-koons-balloon-dog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51.svg"/><Relationship Id="rId20" Type="http://schemas.openxmlformats.org/officeDocument/2006/relationships/hyperlink" Target="https://fr.wikipedia.org/wiki/Richard_Orlinski" TargetMode="External"/><Relationship Id="rId29" Type="http://schemas.openxmlformats.org/officeDocument/2006/relationships/hyperlink" Target="https://fr.wikipedia.org/wiki/Fred_Allar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92.jpe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23" Type="http://schemas.openxmlformats.org/officeDocument/2006/relationships/hyperlink" Target="https://fr.wikipedia.org/wiki/Jeff_Koons" TargetMode="External"/><Relationship Id="rId28" Type="http://schemas.openxmlformats.org/officeDocument/2006/relationships/hyperlink" Target="https://en.wikipedia.org/wiki/Dos_Cabezas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390.pn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southbeachcars/39337653850" TargetMode="External"/><Relationship Id="rId27" Type="http://schemas.openxmlformats.org/officeDocument/2006/relationships/image" Target="../media/image393.jpeg"/><Relationship Id="rId30" Type="http://schemas.openxmlformats.org/officeDocument/2006/relationships/image" Target="../media/image3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slide" Target="slide17.xml"/><Relationship Id="rId26" Type="http://schemas.openxmlformats.org/officeDocument/2006/relationships/hyperlink" Target="https://en.wikipedia.org/wiki/Uruk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pulse.rs/dijalektika-savremene-arhitekture-deo-prvi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1.svg"/><Relationship Id="rId25" Type="http://schemas.openxmlformats.org/officeDocument/2006/relationships/image" Target="../media/image55.jpe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20" Type="http://schemas.openxmlformats.org/officeDocument/2006/relationships/image" Target="../media/image53.jpeg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flickr.com/photos/cvalette/9629292621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6.xml"/><Relationship Id="rId23" Type="http://schemas.openxmlformats.org/officeDocument/2006/relationships/image" Target="../media/image54.jpeg"/><Relationship Id="rId28" Type="http://schemas.openxmlformats.org/officeDocument/2006/relationships/hyperlink" Target="https://www.bing.com/search?q=divinit%C3%A9+m%C3%A9sopotamie+wikipedia&amp;qs=n&amp;form=QBRE&amp;sp=-1&amp;lq=0&amp;pq=divinit%C3%A9+m%C3%A9sopotamiewikipedia&amp;sc=0-29&amp;sk=&amp;cvid=8C8876429E3A48D286BCC1D0E399D486&amp;ghsh=0&amp;ghacc=0&amp;ghpl=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2.pn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Cun%C3%A9iforme" TargetMode="External"/><Relationship Id="rId27" Type="http://schemas.openxmlformats.org/officeDocument/2006/relationships/image" Target="../media/image56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89.png"/><Relationship Id="rId26" Type="http://schemas.openxmlformats.org/officeDocument/2006/relationships/hyperlink" Target="https://fr.wikipedia.org/wiki/Jean-Michel_Basquiat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391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151.xml"/><Relationship Id="rId25" Type="http://schemas.openxmlformats.org/officeDocument/2006/relationships/hyperlink" Target="https://publicdelivery.org/jeff-koons-balloon-dog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51.svg"/><Relationship Id="rId20" Type="http://schemas.openxmlformats.org/officeDocument/2006/relationships/hyperlink" Target="https://fr.wikipedia.org/wiki/Richard_Orlinski" TargetMode="External"/><Relationship Id="rId29" Type="http://schemas.openxmlformats.org/officeDocument/2006/relationships/hyperlink" Target="https://fr.wikipedia.org/wiki/Fred_Allar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392.jpe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23" Type="http://schemas.openxmlformats.org/officeDocument/2006/relationships/hyperlink" Target="https://fr.wikipedia.org/wiki/Jeff_Koons" TargetMode="External"/><Relationship Id="rId28" Type="http://schemas.openxmlformats.org/officeDocument/2006/relationships/hyperlink" Target="https://en.wikipedia.org/wiki/Dos_Cabezas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390.pn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southbeachcars/39337653850" TargetMode="External"/><Relationship Id="rId27" Type="http://schemas.openxmlformats.org/officeDocument/2006/relationships/image" Target="../media/image393.jpeg"/><Relationship Id="rId30" Type="http://schemas.openxmlformats.org/officeDocument/2006/relationships/image" Target="../media/image39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0.xml"/><Relationship Id="rId5" Type="http://schemas.openxmlformats.org/officeDocument/2006/relationships/image" Target="../media/image396.png"/><Relationship Id="rId4" Type="http://schemas.openxmlformats.org/officeDocument/2006/relationships/slide" Target="slide15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97.png"/><Relationship Id="rId26" Type="http://schemas.openxmlformats.org/officeDocument/2006/relationships/image" Target="../media/image400.jpeg"/><Relationship Id="rId3" Type="http://schemas.openxmlformats.org/officeDocument/2006/relationships/image" Target="../media/image15.png"/><Relationship Id="rId21" Type="http://schemas.openxmlformats.org/officeDocument/2006/relationships/hyperlink" Target="https://www.filosofemme.it/2020/10/21/gli-omini-di-keith-haring-tra-immagine-e-simbolo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154.xml"/><Relationship Id="rId25" Type="http://schemas.openxmlformats.org/officeDocument/2006/relationships/hyperlink" Target="https://fr.wikipedia.org/wiki/Andy_Goldsworthy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61.svg"/><Relationship Id="rId20" Type="http://schemas.openxmlformats.org/officeDocument/2006/relationships/image" Target="../media/image398.jpeg"/><Relationship Id="rId29" Type="http://schemas.openxmlformats.org/officeDocument/2006/relationships/image" Target="../media/image4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nonperfect.com/tag/damien-hirst/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23" Type="http://schemas.openxmlformats.org/officeDocument/2006/relationships/image" Target="../media/image399.jpeg"/><Relationship Id="rId28" Type="http://schemas.openxmlformats.org/officeDocument/2006/relationships/hyperlink" Target="https://fr.wikipedia.org/wiki/Liechtenstei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Keith_Haring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Damien_Hirst" TargetMode="External"/><Relationship Id="rId27" Type="http://schemas.openxmlformats.org/officeDocument/2006/relationships/hyperlink" Target="https://en.wikipedia.org/wiki/File:Cairn_(Andy_Goldworthy_1997).JPG" TargetMode="External"/><Relationship Id="rId30" Type="http://schemas.openxmlformats.org/officeDocument/2006/relationships/hyperlink" Target="https://umjeitomanso.blogspot.com/2010/10/andy-warhol-roy-lichenstein-ou-os.html" TargetMode="Externa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97.png"/><Relationship Id="rId26" Type="http://schemas.openxmlformats.org/officeDocument/2006/relationships/image" Target="../media/image400.jpeg"/><Relationship Id="rId3" Type="http://schemas.openxmlformats.org/officeDocument/2006/relationships/image" Target="../media/image15.png"/><Relationship Id="rId21" Type="http://schemas.openxmlformats.org/officeDocument/2006/relationships/hyperlink" Target="https://www.filosofemme.it/2020/10/21/gli-omini-di-keith-haring-tra-immagine-e-simbolo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154.xml"/><Relationship Id="rId25" Type="http://schemas.openxmlformats.org/officeDocument/2006/relationships/hyperlink" Target="https://fr.wikipedia.org/wiki/Andy_Goldsworthy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61.svg"/><Relationship Id="rId20" Type="http://schemas.openxmlformats.org/officeDocument/2006/relationships/image" Target="../media/image398.jpeg"/><Relationship Id="rId29" Type="http://schemas.openxmlformats.org/officeDocument/2006/relationships/image" Target="../media/image4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nonperfect.com/tag/damien-hirst/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23" Type="http://schemas.openxmlformats.org/officeDocument/2006/relationships/image" Target="../media/image399.jpeg"/><Relationship Id="rId28" Type="http://schemas.openxmlformats.org/officeDocument/2006/relationships/hyperlink" Target="https://fr.wikipedia.org/wiki/Liechtenstei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Keith_Haring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Damien_Hirst" TargetMode="External"/><Relationship Id="rId27" Type="http://schemas.openxmlformats.org/officeDocument/2006/relationships/hyperlink" Target="https://en.wikipedia.org/wiki/File:Cairn_(Andy_Goldworthy_1997).JPG" TargetMode="External"/><Relationship Id="rId30" Type="http://schemas.openxmlformats.org/officeDocument/2006/relationships/hyperlink" Target="https://umjeitomanso.blogspot.com/2010/10/andy-warhol-roy-lichenstein-ou-os.html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53.xml"/><Relationship Id="rId4" Type="http://schemas.openxmlformats.org/officeDocument/2006/relationships/image" Target="../media/image40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6.jpeg"/><Relationship Id="rId4" Type="http://schemas.openxmlformats.org/officeDocument/2006/relationships/image" Target="../media/image405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6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407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2.png"/><Relationship Id="rId26" Type="http://schemas.openxmlformats.org/officeDocument/2006/relationships/image" Target="../media/image56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Cun%C3%A9iforme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51.svg"/><Relationship Id="rId25" Type="http://schemas.openxmlformats.org/officeDocument/2006/relationships/hyperlink" Target="https://en.wikipedia.org/wiki/Uruk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20" Type="http://schemas.openxmlformats.org/officeDocument/2006/relationships/hyperlink" Target="https://pulse.rs/dijalektika-savremene-arhitekture-deo-prv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55.jpeg"/><Relationship Id="rId5" Type="http://schemas.openxmlformats.org/officeDocument/2006/relationships/image" Target="../media/image2.png"/><Relationship Id="rId15" Type="http://schemas.openxmlformats.org/officeDocument/2006/relationships/slide" Target="slide17.xml"/><Relationship Id="rId23" Type="http://schemas.openxmlformats.org/officeDocument/2006/relationships/hyperlink" Target="http://flickr.com/photos/cvalette/9629292621" TargetMode="External"/><Relationship Id="rId28" Type="http://schemas.openxmlformats.org/officeDocument/2006/relationships/image" Target="../media/image57.jpeg"/><Relationship Id="rId10" Type="http://schemas.openxmlformats.org/officeDocument/2006/relationships/image" Target="../media/image7.svg"/><Relationship Id="rId19" Type="http://schemas.openxmlformats.org/officeDocument/2006/relationships/image" Target="../media/image53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54.jpeg"/><Relationship Id="rId27" Type="http://schemas.openxmlformats.org/officeDocument/2006/relationships/hyperlink" Target="https://www.bing.com/search?q=divinit%C3%A9+m%C3%A9sopotamie+wikipedia&amp;qs=n&amp;form=QBRE&amp;sp=-1&amp;lq=0&amp;pq=divinit%C3%A9+m%C3%A9sopotamiewikipedia&amp;sc=0-29&amp;sk=&amp;cvid=8C8876429E3A48D286BCC1D0E399D486&amp;ghsh=0&amp;ghacc=0&amp;ghpl=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slide" Target="slide20.xml"/><Relationship Id="rId26" Type="http://schemas.openxmlformats.org/officeDocument/2006/relationships/image" Target="../media/image65.jpeg"/><Relationship Id="rId3" Type="http://schemas.openxmlformats.org/officeDocument/2006/relationships/image" Target="../media/image15.png"/><Relationship Id="rId21" Type="http://schemas.openxmlformats.org/officeDocument/2006/relationships/image" Target="../media/image63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1.svg"/><Relationship Id="rId25" Type="http://schemas.openxmlformats.org/officeDocument/2006/relationships/hyperlink" Target="https://www.altaplana.be/en/dossiers/exposition-obscure-interurbaine/projet-eop0013-a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20" Type="http://schemas.openxmlformats.org/officeDocument/2006/relationships/hyperlink" Target="https://fr.wikipedia.org/wiki/Sceau-cylindre" TargetMode="External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64.jpeg"/><Relationship Id="rId32" Type="http://schemas.openxmlformats.org/officeDocument/2006/relationships/hyperlink" Target="https://hridayartha.blogspot.com/2013/12/des-jeunes-filles-pattes-et-plumes.html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9.xml"/><Relationship Id="rId23" Type="http://schemas.openxmlformats.org/officeDocument/2006/relationships/hyperlink" Target="https://fr.wikipedia.org/wiki/Ziggurat" TargetMode="External"/><Relationship Id="rId28" Type="http://schemas.openxmlformats.org/officeDocument/2006/relationships/hyperlink" Target="https://fr.wikipedia.org/wiki/Gilgamesh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62.png"/><Relationship Id="rId31" Type="http://schemas.openxmlformats.org/officeDocument/2006/relationships/image" Target="../media/image67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ethnoecologie.revues.org/1275" TargetMode="External"/><Relationship Id="rId27" Type="http://schemas.openxmlformats.org/officeDocument/2006/relationships/hyperlink" Target="https://fabulo.blogspot.com/2013/08/ensevelissement-de-la-deesse_24.html" TargetMode="External"/><Relationship Id="rId30" Type="http://schemas.openxmlformats.org/officeDocument/2006/relationships/hyperlink" Target="https://www.flickr.com/photos/rosemania/8674761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2.png"/><Relationship Id="rId26" Type="http://schemas.openxmlformats.org/officeDocument/2006/relationships/hyperlink" Target="https://fabulo.blogspot.com/2013/08/ensevelissement-de-la-deesse_24.html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thnoecologie.revues.org/1275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1.svg"/><Relationship Id="rId25" Type="http://schemas.openxmlformats.org/officeDocument/2006/relationships/image" Target="../media/image65.jpeg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20" Type="http://schemas.openxmlformats.org/officeDocument/2006/relationships/image" Target="../media/image63.jpeg"/><Relationship Id="rId29" Type="http://schemas.openxmlformats.org/officeDocument/2006/relationships/hyperlink" Target="https://www.flickr.com/photos/rosemania/86747610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altaplana.be/en/dossiers/exposition-obscure-interurbaine/projet-eop0013-a" TargetMode="External"/><Relationship Id="rId5" Type="http://schemas.openxmlformats.org/officeDocument/2006/relationships/image" Target="../media/image2.png"/><Relationship Id="rId15" Type="http://schemas.openxmlformats.org/officeDocument/2006/relationships/slide" Target="slide20.xml"/><Relationship Id="rId23" Type="http://schemas.openxmlformats.org/officeDocument/2006/relationships/image" Target="../media/image64.jpeg"/><Relationship Id="rId28" Type="http://schemas.openxmlformats.org/officeDocument/2006/relationships/image" Target="../media/image66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Sceau-cylindre" TargetMode="External"/><Relationship Id="rId31" Type="http://schemas.openxmlformats.org/officeDocument/2006/relationships/hyperlink" Target="https://hridayartha.blogspot.com/2013/12/des-jeunes-filles-pattes-et-plumes.html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Ziggurat" TargetMode="External"/><Relationship Id="rId27" Type="http://schemas.openxmlformats.org/officeDocument/2006/relationships/hyperlink" Target="https://fr.wikipedia.org/wiki/Gilgamesh" TargetMode="External"/><Relationship Id="rId30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slide" Target="slide22.xml"/><Relationship Id="rId26" Type="http://schemas.openxmlformats.org/officeDocument/2006/relationships/image" Target="../media/image73.jpeg"/><Relationship Id="rId3" Type="http://schemas.openxmlformats.org/officeDocument/2006/relationships/image" Target="../media/image15.png"/><Relationship Id="rId21" Type="http://schemas.openxmlformats.org/officeDocument/2006/relationships/image" Target="../media/image71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70.png"/><Relationship Id="rId25" Type="http://schemas.openxmlformats.org/officeDocument/2006/relationships/hyperlink" Target="http://www.brothersoftheserpent.com/2019/03/episode-089-ancient-japan-and-jomon.html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14.sv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72.jpeg"/><Relationship Id="rId5" Type="http://schemas.openxmlformats.org/officeDocument/2006/relationships/image" Target="../media/image2.png"/><Relationship Id="rId15" Type="http://schemas.openxmlformats.org/officeDocument/2006/relationships/slide" Target="slide23.xml"/><Relationship Id="rId23" Type="http://schemas.openxmlformats.org/officeDocument/2006/relationships/hyperlink" Target="https://fr.wikipedia.org/wiki/Dog%C5%AB" TargetMode="External"/><Relationship Id="rId28" Type="http://schemas.openxmlformats.org/officeDocument/2006/relationships/hyperlink" Target="https://fr.wikipedia.org/wiki/P%C3%A9riode_J%C5%8Dmon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3.png"/><Relationship Id="rId31" Type="http://schemas.openxmlformats.org/officeDocument/2006/relationships/hyperlink" Target="https://en.wikipedia.org/wiki/Jomon_Perio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brothersoftheserpent.com/2019/03/episode-089-ancient-japan-and-jomon.html" TargetMode="External"/><Relationship Id="rId27" Type="http://schemas.openxmlformats.org/officeDocument/2006/relationships/hyperlink" Target="https://en.wikipedia.org/wiki/Dog%C5%AB" TargetMode="External"/><Relationship Id="rId30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hyperlink" Target="https://en.wikipedia.org/wiki/Dog%C5%AB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brothersoftheserpent.com/2019/03/episode-089-ancient-japan-and-jomon.htm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70.png"/><Relationship Id="rId25" Type="http://schemas.openxmlformats.org/officeDocument/2006/relationships/image" Target="../media/image73.jpe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1.jpeg"/><Relationship Id="rId29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www.brothersoftheserpent.com/2019/03/episode-089-ancient-japan-and-jomon.html" TargetMode="External"/><Relationship Id="rId5" Type="http://schemas.openxmlformats.org/officeDocument/2006/relationships/image" Target="../media/image2.png"/><Relationship Id="rId15" Type="http://schemas.openxmlformats.org/officeDocument/2006/relationships/slide" Target="slide23.xml"/><Relationship Id="rId23" Type="http://schemas.openxmlformats.org/officeDocument/2006/relationships/image" Target="../media/image72.jpeg"/><Relationship Id="rId28" Type="http://schemas.openxmlformats.org/officeDocument/2006/relationships/image" Target="../media/image74.jpeg"/><Relationship Id="rId10" Type="http://schemas.openxmlformats.org/officeDocument/2006/relationships/image" Target="../media/image7.svg"/><Relationship Id="rId19" Type="http://schemas.openxmlformats.org/officeDocument/2006/relationships/image" Target="../media/image14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Dog%C5%AB" TargetMode="External"/><Relationship Id="rId27" Type="http://schemas.openxmlformats.org/officeDocument/2006/relationships/hyperlink" Target="https://fr.wikipedia.org/wiki/P%C3%A9riode_J%C5%8Dmon" TargetMode="External"/><Relationship Id="rId30" Type="http://schemas.openxmlformats.org/officeDocument/2006/relationships/hyperlink" Target="https://en.wikipedia.org/wiki/Jomon_Perio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82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Tumulu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://www.metmuseum.org/art/collection/search/4483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78.png"/><Relationship Id="rId20" Type="http://schemas.openxmlformats.org/officeDocument/2006/relationships/hyperlink" Target="https://www.koukyouzen.com/2013/08/el-periodo-yomon-y-el-periodo-yayoi.html" TargetMode="External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81.jpeg"/><Relationship Id="rId5" Type="http://schemas.openxmlformats.org/officeDocument/2006/relationships/image" Target="../media/image2.png"/><Relationship Id="rId15" Type="http://schemas.openxmlformats.org/officeDocument/2006/relationships/slide" Target="slide26.xml"/><Relationship Id="rId23" Type="http://schemas.openxmlformats.org/officeDocument/2006/relationships/hyperlink" Target="https://www.flickr.com/photos/dandiffendale/8228374246/" TargetMode="External"/><Relationship Id="rId28" Type="http://schemas.openxmlformats.org/officeDocument/2006/relationships/hyperlink" Target="https://fr.wikipedia.org/wiki/Technique_de_l%27estampe_ukiyo-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79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80.jpeg"/><Relationship Id="rId27" Type="http://schemas.openxmlformats.org/officeDocument/2006/relationships/hyperlink" Target="https://en.wikipedia.org/wiki/Yayoi_people" TargetMode="External"/><Relationship Id="rId30" Type="http://schemas.openxmlformats.org/officeDocument/2006/relationships/hyperlink" Target="https://de.wikipedia.org/wiki/Geschichte_Japan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82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Tumulu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://www.metmuseum.org/art/collection/search/4483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78.png"/><Relationship Id="rId20" Type="http://schemas.openxmlformats.org/officeDocument/2006/relationships/hyperlink" Target="https://www.koukyouzen.com/2013/08/el-periodo-yomon-y-el-periodo-yayoi.html" TargetMode="External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81.jpeg"/><Relationship Id="rId5" Type="http://schemas.openxmlformats.org/officeDocument/2006/relationships/image" Target="../media/image2.png"/><Relationship Id="rId15" Type="http://schemas.openxmlformats.org/officeDocument/2006/relationships/slide" Target="slide26.xml"/><Relationship Id="rId23" Type="http://schemas.openxmlformats.org/officeDocument/2006/relationships/hyperlink" Target="https://www.flickr.com/photos/dandiffendale/8228374246/" TargetMode="External"/><Relationship Id="rId28" Type="http://schemas.openxmlformats.org/officeDocument/2006/relationships/hyperlink" Target="https://fr.wikipedia.org/wiki/Technique_de_l%27estampe_ukiyo-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79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80.jpeg"/><Relationship Id="rId27" Type="http://schemas.openxmlformats.org/officeDocument/2006/relationships/hyperlink" Target="https://en.wikipedia.org/wiki/Yayoi_people" TargetMode="External"/><Relationship Id="rId30" Type="http://schemas.openxmlformats.org/officeDocument/2006/relationships/hyperlink" Target="https://de.wikipedia.org/wiki/Geschichte_Japan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slide" Target="slide28.xml"/><Relationship Id="rId26" Type="http://schemas.openxmlformats.org/officeDocument/2006/relationships/image" Target="../media/image88.jpeg"/><Relationship Id="rId3" Type="http://schemas.openxmlformats.org/officeDocument/2006/relationships/image" Target="../media/image1.png"/><Relationship Id="rId21" Type="http://schemas.openxmlformats.org/officeDocument/2006/relationships/image" Target="../media/image86.jpeg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85.png"/><Relationship Id="rId25" Type="http://schemas.openxmlformats.org/officeDocument/2006/relationships/hyperlink" Target="https://www.flickr.com/photos/pv9007/25638924146" TargetMode="External"/><Relationship Id="rId2" Type="http://schemas.openxmlformats.org/officeDocument/2006/relationships/notesSlide" Target="../notesSlides/notesSlide1.xml"/><Relationship Id="rId16" Type="http://schemas.openxmlformats.org/officeDocument/2006/relationships/slide" Target="slide29.xml"/><Relationship Id="rId20" Type="http://schemas.openxmlformats.org/officeDocument/2006/relationships/image" Target="../media/image34.sv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87.jpeg"/><Relationship Id="rId32" Type="http://schemas.openxmlformats.org/officeDocument/2006/relationships/hyperlink" Target="https://www.flickr.com/photos/pv9007/25038327663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hyperlink" Target="https://fr.wikipedia.org/wiki/Yama-dera" TargetMode="External"/><Relationship Id="rId28" Type="http://schemas.openxmlformats.org/officeDocument/2006/relationships/hyperlink" Target="https://fr.wikipedia.org/wiki/Haniwa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33.png"/><Relationship Id="rId31" Type="http://schemas.openxmlformats.org/officeDocument/2006/relationships/image" Target="../media/image90.jpeg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hyperlink" Target="http://www.metmuseum.org/art/collection/search/65397" TargetMode="External"/><Relationship Id="rId27" Type="http://schemas.openxmlformats.org/officeDocument/2006/relationships/hyperlink" Target="https://coree.spacefox.fr/d5600_002197/" TargetMode="External"/><Relationship Id="rId30" Type="http://schemas.openxmlformats.org/officeDocument/2006/relationships/hyperlink" Target="https://lukelai-eng.blogspot.com/2011_02_01_archive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3.png"/><Relationship Id="rId26" Type="http://schemas.openxmlformats.org/officeDocument/2006/relationships/hyperlink" Target="https://coree.spacefox.fr/d5600_002197/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://www.metmuseum.org/art/collection/search/65397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85.png"/><Relationship Id="rId25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6" Type="http://schemas.openxmlformats.org/officeDocument/2006/relationships/slide" Target="slide29.xml"/><Relationship Id="rId20" Type="http://schemas.openxmlformats.org/officeDocument/2006/relationships/image" Target="../media/image86.jpeg"/><Relationship Id="rId29" Type="http://schemas.openxmlformats.org/officeDocument/2006/relationships/hyperlink" Target="https://lukelai-eng.blogspot.com/2011_02_01_archiv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hyperlink" Target="https://www.flickr.com/photos/pv9007/25638924146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image" Target="../media/image87.jpeg"/><Relationship Id="rId28" Type="http://schemas.openxmlformats.org/officeDocument/2006/relationships/image" Target="../media/image89.jpeg"/><Relationship Id="rId10" Type="http://schemas.openxmlformats.org/officeDocument/2006/relationships/image" Target="../media/image6.png"/><Relationship Id="rId19" Type="http://schemas.openxmlformats.org/officeDocument/2006/relationships/image" Target="../media/image34.svg"/><Relationship Id="rId31" Type="http://schemas.openxmlformats.org/officeDocument/2006/relationships/hyperlink" Target="https://www.flickr.com/photos/pv9007/25038327663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hyperlink" Target="https://fr.wikipedia.org/wiki/Yama-dera" TargetMode="External"/><Relationship Id="rId27" Type="http://schemas.openxmlformats.org/officeDocument/2006/relationships/hyperlink" Target="https://fr.wikipedia.org/wiki/Haniwa" TargetMode="External"/><Relationship Id="rId30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26" Type="http://schemas.openxmlformats.org/officeDocument/2006/relationships/hyperlink" Target="https://fr.wikipedia.org/wiki/%C3%89criture_hi%C3%A9roglyphique_%C3%A9gyptienne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svg"/><Relationship Id="rId25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hyperlink" Target="https://fr.wikipedia.org/wiki/Pyramides_d%27%C3%89gypte" TargetMode="External"/><Relationship Id="rId29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hyperlink" Target="https://fr.wikipedia.org/wiki/Ob%C3%A9lisque" TargetMode="External"/><Relationship Id="rId5" Type="http://schemas.openxmlformats.org/officeDocument/2006/relationships/image" Target="../media/image4.png"/><Relationship Id="rId15" Type="http://schemas.openxmlformats.org/officeDocument/2006/relationships/slide" Target="slide4.xml"/><Relationship Id="rId23" Type="http://schemas.openxmlformats.org/officeDocument/2006/relationships/image" Target="../media/image18.jpeg"/><Relationship Id="rId28" Type="http://schemas.openxmlformats.org/officeDocument/2006/relationships/hyperlink" Target="https://fr.wikipedia.org/wiki/Peinture_dans_l%27%C3%89gypte_antique" TargetMode="External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hyperlink" Target="https://fr.wikipedia.org/wiki/Sphinx" TargetMode="External"/><Relationship Id="rId27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2.png"/><Relationship Id="rId26" Type="http://schemas.openxmlformats.org/officeDocument/2006/relationships/hyperlink" Target="http://www.metmuseum.org/art/collection/search/44890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://metmuseum.org/collection/the-collection-online/search/44891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31.xml"/><Relationship Id="rId25" Type="http://schemas.openxmlformats.org/officeDocument/2006/relationships/image" Target="../media/image94.jpeg"/><Relationship Id="rId2" Type="http://schemas.openxmlformats.org/officeDocument/2006/relationships/image" Target="../media/image1.png"/><Relationship Id="rId16" Type="http://schemas.openxmlformats.org/officeDocument/2006/relationships/image" Target="../media/image91.png"/><Relationship Id="rId20" Type="http://schemas.openxmlformats.org/officeDocument/2006/relationships/image" Target="../media/image92.jpeg"/><Relationship Id="rId29" Type="http://schemas.openxmlformats.org/officeDocument/2006/relationships/hyperlink" Target="https://fr.wikipedia.org/wiki/Pagod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%C3%89poque_de_Kamakura" TargetMode="External"/><Relationship Id="rId5" Type="http://schemas.openxmlformats.org/officeDocument/2006/relationships/image" Target="../media/image2.png"/><Relationship Id="rId15" Type="http://schemas.openxmlformats.org/officeDocument/2006/relationships/slide" Target="slide32.xml"/><Relationship Id="rId23" Type="http://schemas.openxmlformats.org/officeDocument/2006/relationships/image" Target="../media/image93.jpeg"/><Relationship Id="rId28" Type="http://schemas.openxmlformats.org/officeDocument/2006/relationships/image" Target="../media/image95.jpeg"/><Relationship Id="rId10" Type="http://schemas.openxmlformats.org/officeDocument/2006/relationships/image" Target="../media/image7.svg"/><Relationship Id="rId19" Type="http://schemas.openxmlformats.org/officeDocument/2006/relationships/image" Target="../media/image43.svg"/><Relationship Id="rId31" Type="http://schemas.openxmlformats.org/officeDocument/2006/relationships/hyperlink" Target="https://pxhere.com/pt/photo/492231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Rouleaux_illustr%C3%A9s_du_Dit_du_Genji" TargetMode="External"/><Relationship Id="rId27" Type="http://schemas.openxmlformats.org/officeDocument/2006/relationships/hyperlink" Target="https://fr.wikipedia.org/wiki/Bouddhisme_au_Japon" TargetMode="External"/><Relationship Id="rId30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hyperlink" Target="https://fr.wikipedia.org/wiki/Bouddhisme_au_Japon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Rouleaux_illustr%C3%A9s_du_Dit_du_Genji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hyperlink" Target="http://www.metmuseum.org/art/collection/search/44890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91.png"/><Relationship Id="rId20" Type="http://schemas.openxmlformats.org/officeDocument/2006/relationships/hyperlink" Target="http://metmuseum.org/collection/the-collection-online/search/44891" TargetMode="External"/><Relationship Id="rId29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94.jpeg"/><Relationship Id="rId5" Type="http://schemas.openxmlformats.org/officeDocument/2006/relationships/image" Target="../media/image2.png"/><Relationship Id="rId15" Type="http://schemas.openxmlformats.org/officeDocument/2006/relationships/slide" Target="slide32.xml"/><Relationship Id="rId23" Type="http://schemas.openxmlformats.org/officeDocument/2006/relationships/hyperlink" Target="https://fr.wikipedia.org/wiki/%C3%89poque_de_Kamakura" TargetMode="External"/><Relationship Id="rId28" Type="http://schemas.openxmlformats.org/officeDocument/2006/relationships/hyperlink" Target="https://fr.wikipedia.org/wiki/Pagod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92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93.jpeg"/><Relationship Id="rId27" Type="http://schemas.openxmlformats.org/officeDocument/2006/relationships/image" Target="../media/image95.jpeg"/><Relationship Id="rId30" Type="http://schemas.openxmlformats.org/officeDocument/2006/relationships/hyperlink" Target="https://pxhere.com/pt/photo/49223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1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fr.wikipedia.org/wiki/Hokusai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mcalp.fr/post/kiyomizu-dera-le-best-of-des-sanctuaires/kiyomizu-dera-pagode-a-3-etages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hyperlink" Target="https://fr.wikipedia.org/wiki/Hiroshige" TargetMode="External"/><Relationship Id="rId25" Type="http://schemas.openxmlformats.org/officeDocument/2006/relationships/hyperlink" Target="https://pxhere.com/nl/photo/92777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98.png"/><Relationship Id="rId20" Type="http://schemas.openxmlformats.org/officeDocument/2006/relationships/image" Target="../media/image99.jpeg"/><Relationship Id="rId29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01.jpeg"/><Relationship Id="rId5" Type="http://schemas.openxmlformats.org/officeDocument/2006/relationships/image" Target="../media/image2.png"/><Relationship Id="rId15" Type="http://schemas.openxmlformats.org/officeDocument/2006/relationships/slide" Target="slide35.xml"/><Relationship Id="rId23" Type="http://schemas.openxmlformats.org/officeDocument/2006/relationships/hyperlink" Target="http://www.metmuseum.org/art/collection/search/36932" TargetMode="External"/><Relationship Id="rId28" Type="http://schemas.openxmlformats.org/officeDocument/2006/relationships/hyperlink" Target="https://www.luzyartes.com/2017/07/katsushika-hokusai-y-su-gran-ola-de.html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00.jpeg"/><Relationship Id="rId27" Type="http://schemas.openxmlformats.org/officeDocument/2006/relationships/image" Target="../media/image102.jpeg"/><Relationship Id="rId30" Type="http://schemas.openxmlformats.org/officeDocument/2006/relationships/hyperlink" Target="https://fr.wikipedia.org/wiki/Pagode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fr.wikipedia.org/wiki/Hokusai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mcalp.fr/post/kiyomizu-dera-le-best-of-des-sanctuaires/kiyomizu-dera-pagode-a-3-etages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hyperlink" Target="https://fr.wikipedia.org/wiki/Hiroshige" TargetMode="External"/><Relationship Id="rId25" Type="http://schemas.openxmlformats.org/officeDocument/2006/relationships/hyperlink" Target="https://pxhere.com/nl/photo/92777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98.png"/><Relationship Id="rId20" Type="http://schemas.openxmlformats.org/officeDocument/2006/relationships/image" Target="../media/image99.jpeg"/><Relationship Id="rId29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01.jpeg"/><Relationship Id="rId5" Type="http://schemas.openxmlformats.org/officeDocument/2006/relationships/image" Target="../media/image2.png"/><Relationship Id="rId15" Type="http://schemas.openxmlformats.org/officeDocument/2006/relationships/slide" Target="slide35.xml"/><Relationship Id="rId23" Type="http://schemas.openxmlformats.org/officeDocument/2006/relationships/hyperlink" Target="http://www.metmuseum.org/art/collection/search/36932" TargetMode="External"/><Relationship Id="rId28" Type="http://schemas.openxmlformats.org/officeDocument/2006/relationships/hyperlink" Target="https://www.luzyartes.com/2017/07/katsushika-hokusai-y-su-gran-ola-de.html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00.jpeg"/><Relationship Id="rId27" Type="http://schemas.openxmlformats.org/officeDocument/2006/relationships/image" Target="../media/image102.jpeg"/><Relationship Id="rId30" Type="http://schemas.openxmlformats.org/officeDocument/2006/relationships/hyperlink" Target="https://fr.wikipedia.org/wiki/Pagod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06.png"/><Relationship Id="rId26" Type="http://schemas.openxmlformats.org/officeDocument/2006/relationships/image" Target="../media/image109.jpeg"/><Relationship Id="rId3" Type="http://schemas.openxmlformats.org/officeDocument/2006/relationships/image" Target="../media/image15.png"/><Relationship Id="rId21" Type="http://schemas.openxmlformats.org/officeDocument/2006/relationships/image" Target="../media/image107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05.png"/><Relationship Id="rId25" Type="http://schemas.openxmlformats.org/officeDocument/2006/relationships/hyperlink" Target="https://fr.wikipedia.org/wiki/Porcelaine_d%27Imari" TargetMode="External"/><Relationship Id="rId33" Type="http://schemas.openxmlformats.org/officeDocument/2006/relationships/hyperlink" Target="https://commons.wikimedia.org/wiki/Category:Kinrande" TargetMode="External"/><Relationship Id="rId2" Type="http://schemas.openxmlformats.org/officeDocument/2006/relationships/image" Target="../media/image1.png"/><Relationship Id="rId16" Type="http://schemas.openxmlformats.org/officeDocument/2006/relationships/slide" Target="slide38.xml"/><Relationship Id="rId20" Type="http://schemas.openxmlformats.org/officeDocument/2006/relationships/image" Target="../media/image61.svg"/><Relationship Id="rId29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loresypalabras.blogspot.com/2013/09/hokusai-puente-entre-las-nubes.html" TargetMode="External"/><Relationship Id="rId32" Type="http://schemas.openxmlformats.org/officeDocument/2006/relationships/image" Target="../media/image111.jpeg"/><Relationship Id="rId5" Type="http://schemas.openxmlformats.org/officeDocument/2006/relationships/image" Target="../media/image2.png"/><Relationship Id="rId15" Type="http://schemas.openxmlformats.org/officeDocument/2006/relationships/hyperlink" Target="https://fr.wikipedia.org/wiki/Hiroshige" TargetMode="External"/><Relationship Id="rId23" Type="http://schemas.openxmlformats.org/officeDocument/2006/relationships/image" Target="../media/image108.jpeg"/><Relationship Id="rId28" Type="http://schemas.openxmlformats.org/officeDocument/2006/relationships/hyperlink" Target="https://fr.wikipedia.org/wiki/%C3%89poque_d%27Edo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60.png"/><Relationship Id="rId31" Type="http://schemas.openxmlformats.org/officeDocument/2006/relationships/hyperlink" Target="https://en.wikipedia.org/wiki/Kinrand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dalbera/51234503489/" TargetMode="External"/><Relationship Id="rId27" Type="http://schemas.openxmlformats.org/officeDocument/2006/relationships/hyperlink" Target="https://en.wikipedia.org/wiki/Arita_ware" TargetMode="External"/><Relationship Id="rId30" Type="http://schemas.openxmlformats.org/officeDocument/2006/relationships/hyperlink" Target="http://www.metmuseum.org/art/collection/search/36520" TargetMode="External"/><Relationship Id="rId8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06.png"/><Relationship Id="rId26" Type="http://schemas.openxmlformats.org/officeDocument/2006/relationships/image" Target="../media/image109.jpeg"/><Relationship Id="rId3" Type="http://schemas.openxmlformats.org/officeDocument/2006/relationships/image" Target="../media/image15.png"/><Relationship Id="rId21" Type="http://schemas.openxmlformats.org/officeDocument/2006/relationships/image" Target="../media/image107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05.png"/><Relationship Id="rId25" Type="http://schemas.openxmlformats.org/officeDocument/2006/relationships/hyperlink" Target="https://fr.wikipedia.org/wiki/Porcelaine_d%27Imari" TargetMode="External"/><Relationship Id="rId33" Type="http://schemas.openxmlformats.org/officeDocument/2006/relationships/hyperlink" Target="https://commons.wikimedia.org/wiki/Category:Kinrande" TargetMode="External"/><Relationship Id="rId2" Type="http://schemas.openxmlformats.org/officeDocument/2006/relationships/image" Target="../media/image1.png"/><Relationship Id="rId16" Type="http://schemas.openxmlformats.org/officeDocument/2006/relationships/slide" Target="slide38.xml"/><Relationship Id="rId20" Type="http://schemas.openxmlformats.org/officeDocument/2006/relationships/image" Target="../media/image61.svg"/><Relationship Id="rId29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loresypalabras.blogspot.com/2013/09/hokusai-puente-entre-las-nubes.html" TargetMode="External"/><Relationship Id="rId32" Type="http://schemas.openxmlformats.org/officeDocument/2006/relationships/image" Target="../media/image111.jpeg"/><Relationship Id="rId5" Type="http://schemas.openxmlformats.org/officeDocument/2006/relationships/image" Target="../media/image2.png"/><Relationship Id="rId15" Type="http://schemas.openxmlformats.org/officeDocument/2006/relationships/hyperlink" Target="https://fr.wikipedia.org/wiki/Hiroshige" TargetMode="External"/><Relationship Id="rId23" Type="http://schemas.openxmlformats.org/officeDocument/2006/relationships/image" Target="../media/image108.jpeg"/><Relationship Id="rId28" Type="http://schemas.openxmlformats.org/officeDocument/2006/relationships/hyperlink" Target="https://fr.wikipedia.org/wiki/%C3%89poque_d%27Edo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60.png"/><Relationship Id="rId31" Type="http://schemas.openxmlformats.org/officeDocument/2006/relationships/hyperlink" Target="https://en.wikipedia.org/wiki/Kinrand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dalbera/51234503489/" TargetMode="External"/><Relationship Id="rId27" Type="http://schemas.openxmlformats.org/officeDocument/2006/relationships/hyperlink" Target="https://en.wikipedia.org/wiki/Arita_ware" TargetMode="External"/><Relationship Id="rId30" Type="http://schemas.openxmlformats.org/officeDocument/2006/relationships/hyperlink" Target="http://www.metmuseum.org/art/collection/search/36520" TargetMode="External"/><Relationship Id="rId8" Type="http://schemas.openxmlformats.org/officeDocument/2006/relationships/image" Target="../media/image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14.png"/><Relationship Id="rId26" Type="http://schemas.openxmlformats.org/officeDocument/2006/relationships/image" Target="../media/image117.jpeg"/><Relationship Id="rId3" Type="http://schemas.openxmlformats.org/officeDocument/2006/relationships/image" Target="../media/image15.png"/><Relationship Id="rId21" Type="http://schemas.openxmlformats.org/officeDocument/2006/relationships/image" Target="../media/image115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41.xml"/><Relationship Id="rId25" Type="http://schemas.openxmlformats.org/officeDocument/2006/relationships/hyperlink" Target="https://global-geography.org/af/Geography/Asia/Korea,_South/Pictures/Suedkoreas_Osten/Tumuli_Gyeongju_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hyperlink" Target="https://fr.wikipedia.org/wiki/Shandong" TargetMode="External"/><Relationship Id="rId29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16.jpeg"/><Relationship Id="rId32" Type="http://schemas.openxmlformats.org/officeDocument/2006/relationships/hyperlink" Target="https://www.flickr.com/photos/101561334@N08/10305602263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23" Type="http://schemas.openxmlformats.org/officeDocument/2006/relationships/hyperlink" Target="https://fr.wikipedia.org/wiki/Tumulus" TargetMode="External"/><Relationship Id="rId28" Type="http://schemas.openxmlformats.org/officeDocument/2006/relationships/hyperlink" Target="https://fr.wikipedia.org/wiki/Culture_de_Longsha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ongshan" TargetMode="External"/><Relationship Id="rId31" Type="http://schemas.openxmlformats.org/officeDocument/2006/relationships/image" Target="../media/image119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dalbera/39992871051" TargetMode="External"/><Relationship Id="rId27" Type="http://schemas.openxmlformats.org/officeDocument/2006/relationships/hyperlink" Target="https://commons.wikimedia.org/wiki/Category:Longshan_culture" TargetMode="External"/><Relationship Id="rId30" Type="http://schemas.openxmlformats.org/officeDocument/2006/relationships/hyperlink" Target="https://www.flickr.com/photos/101561334@N08/1020277705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5.xml"/><Relationship Id="rId18" Type="http://schemas.openxmlformats.org/officeDocument/2006/relationships/image" Target="../media/image16.svg"/><Relationship Id="rId26" Type="http://schemas.openxmlformats.org/officeDocument/2006/relationships/image" Target="../media/image20.jpeg"/><Relationship Id="rId3" Type="http://schemas.openxmlformats.org/officeDocument/2006/relationships/image" Target="../media/image2.png"/><Relationship Id="rId21" Type="http://schemas.openxmlformats.org/officeDocument/2006/relationships/hyperlink" Target="https://fr.wikipedia.org/wiki/Sphinx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5" Type="http://schemas.openxmlformats.org/officeDocument/2006/relationships/hyperlink" Target="https://fr.wikipedia.org/wiki/%C3%89criture_hi%C3%A9roglyphique_%C3%A9gyptienn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9.jpe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hyperlink" Target="https://fr.wikipedia.org/wiki/Ob%C3%A9lisque" TargetMode="External"/><Relationship Id="rId28" Type="http://schemas.openxmlformats.org/officeDocument/2006/relationships/image" Target="../media/image21.jpeg"/><Relationship Id="rId10" Type="http://schemas.openxmlformats.org/officeDocument/2006/relationships/image" Target="../media/image9.svg"/><Relationship Id="rId19" Type="http://schemas.openxmlformats.org/officeDocument/2006/relationships/hyperlink" Target="https://fr.wikipedia.org/wiki/Pyramides_d%27%C3%89gypte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jpeg"/><Relationship Id="rId27" Type="http://schemas.openxmlformats.org/officeDocument/2006/relationships/hyperlink" Target="https://fr.wikipedia.org/wiki/Peinture_dans_l%27%C3%89gypte_antique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14.png"/><Relationship Id="rId26" Type="http://schemas.openxmlformats.org/officeDocument/2006/relationships/image" Target="../media/image117.jpeg"/><Relationship Id="rId3" Type="http://schemas.openxmlformats.org/officeDocument/2006/relationships/image" Target="../media/image15.png"/><Relationship Id="rId21" Type="http://schemas.openxmlformats.org/officeDocument/2006/relationships/image" Target="../media/image115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41.xml"/><Relationship Id="rId25" Type="http://schemas.openxmlformats.org/officeDocument/2006/relationships/hyperlink" Target="https://global-geography.org/af/Geography/Asia/Korea,_South/Pictures/Suedkoreas_Osten/Tumuli_Gyeongju_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hyperlink" Target="https://fr.wikipedia.org/wiki/Shandong" TargetMode="External"/><Relationship Id="rId29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16.jpeg"/><Relationship Id="rId32" Type="http://schemas.openxmlformats.org/officeDocument/2006/relationships/hyperlink" Target="https://www.flickr.com/photos/101561334@N08/10305602263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23" Type="http://schemas.openxmlformats.org/officeDocument/2006/relationships/hyperlink" Target="https://fr.wikipedia.org/wiki/Tumulus" TargetMode="External"/><Relationship Id="rId28" Type="http://schemas.openxmlformats.org/officeDocument/2006/relationships/hyperlink" Target="https://fr.wikipedia.org/wiki/Culture_de_Longshan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ongshan" TargetMode="External"/><Relationship Id="rId31" Type="http://schemas.openxmlformats.org/officeDocument/2006/relationships/image" Target="../media/image119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dalbera/39992871051" TargetMode="External"/><Relationship Id="rId27" Type="http://schemas.openxmlformats.org/officeDocument/2006/relationships/hyperlink" Target="https://commons.wikimedia.org/wiki/Category:Longshan_culture" TargetMode="External"/><Relationship Id="rId30" Type="http://schemas.openxmlformats.org/officeDocument/2006/relationships/hyperlink" Target="https://www.flickr.com/photos/101561334@N08/1020277705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26" Type="http://schemas.openxmlformats.org/officeDocument/2006/relationships/image" Target="../media/image12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Art_de_la_dynastie_Tan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22.png"/><Relationship Id="rId25" Type="http://schemas.openxmlformats.org/officeDocument/2006/relationships/hyperlink" Target="https://fr.wikipedia.org/wiki/Dynastie_Tang" TargetMode="External"/><Relationship Id="rId33" Type="http://schemas.openxmlformats.org/officeDocument/2006/relationships/hyperlink" Target="https://www.michaeltyler.co.uk/xian-bell-tower-drum-tower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21.png"/><Relationship Id="rId20" Type="http://schemas.openxmlformats.org/officeDocument/2006/relationships/image" Target="../media/image123.jpg"/><Relationship Id="rId29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www.metmuseum.org/art/collection/search/49580" TargetMode="External"/><Relationship Id="rId32" Type="http://schemas.openxmlformats.org/officeDocument/2006/relationships/image" Target="../media/image127.jpeg"/><Relationship Id="rId5" Type="http://schemas.openxmlformats.org/officeDocument/2006/relationships/image" Target="../media/image2.png"/><Relationship Id="rId15" Type="http://schemas.openxmlformats.org/officeDocument/2006/relationships/slide" Target="slide44.xml"/><Relationship Id="rId23" Type="http://schemas.openxmlformats.org/officeDocument/2006/relationships/image" Target="../media/image124.jpeg"/><Relationship Id="rId28" Type="http://schemas.openxmlformats.org/officeDocument/2006/relationships/hyperlink" Target="https://fr.wikipedia.org/wiki/Mausol%C3%A9e_de_Qianling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5.svg"/><Relationship Id="rId31" Type="http://schemas.openxmlformats.org/officeDocument/2006/relationships/hyperlink" Target="https://fr.wikipedia.org/wiki/Grande_pagode_de_l%27oie_sauvag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Sanxingdui" TargetMode="External"/><Relationship Id="rId27" Type="http://schemas.openxmlformats.org/officeDocument/2006/relationships/hyperlink" Target="http://www.metmuseum.org/art/collection/search/42178" TargetMode="External"/><Relationship Id="rId30" Type="http://schemas.openxmlformats.org/officeDocument/2006/relationships/hyperlink" Target="https://www.flickr.com/photos/dlakme/8072419080" TargetMode="External"/><Relationship Id="rId8" Type="http://schemas.openxmlformats.org/officeDocument/2006/relationships/image" Target="../media/image5.sv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26" Type="http://schemas.openxmlformats.org/officeDocument/2006/relationships/image" Target="../media/image12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Art_de_la_dynastie_Tan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22.png"/><Relationship Id="rId25" Type="http://schemas.openxmlformats.org/officeDocument/2006/relationships/hyperlink" Target="https://fr.wikipedia.org/wiki/Dynastie_Tang" TargetMode="External"/><Relationship Id="rId33" Type="http://schemas.openxmlformats.org/officeDocument/2006/relationships/hyperlink" Target="https://www.michaeltyler.co.uk/xian-bell-tower-drum-tower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21.png"/><Relationship Id="rId20" Type="http://schemas.openxmlformats.org/officeDocument/2006/relationships/image" Target="../media/image123.jpg"/><Relationship Id="rId29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://www.metmuseum.org/art/collection/search/49580" TargetMode="External"/><Relationship Id="rId32" Type="http://schemas.openxmlformats.org/officeDocument/2006/relationships/image" Target="../media/image127.jpeg"/><Relationship Id="rId5" Type="http://schemas.openxmlformats.org/officeDocument/2006/relationships/image" Target="../media/image2.png"/><Relationship Id="rId15" Type="http://schemas.openxmlformats.org/officeDocument/2006/relationships/slide" Target="slide44.xml"/><Relationship Id="rId23" Type="http://schemas.openxmlformats.org/officeDocument/2006/relationships/image" Target="../media/image124.jpeg"/><Relationship Id="rId28" Type="http://schemas.openxmlformats.org/officeDocument/2006/relationships/hyperlink" Target="https://fr.wikipedia.org/wiki/Mausol%C3%A9e_de_Qianling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5.svg"/><Relationship Id="rId31" Type="http://schemas.openxmlformats.org/officeDocument/2006/relationships/hyperlink" Target="https://fr.wikipedia.org/wiki/Grande_pagode_de_l%27oie_sauvag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Sanxingdui" TargetMode="External"/><Relationship Id="rId27" Type="http://schemas.openxmlformats.org/officeDocument/2006/relationships/hyperlink" Target="http://www.metmuseum.org/art/collection/search/42178" TargetMode="External"/><Relationship Id="rId30" Type="http://schemas.openxmlformats.org/officeDocument/2006/relationships/hyperlink" Target="https://www.flickr.com/photos/dlakme/8072419080" TargetMode="External"/><Relationship Id="rId8" Type="http://schemas.openxmlformats.org/officeDocument/2006/relationships/image" Target="../media/image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image" Target="../media/image129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hyperlink" Target="https://fr.wikipedia.org/wiki/Guan_Yin" TargetMode="External"/><Relationship Id="rId26" Type="http://schemas.openxmlformats.org/officeDocument/2006/relationships/hyperlink" Target="https://en.wikipedia.org/wiki/Guanyin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C%C3%A9ladon" TargetMode="External"/><Relationship Id="rId34" Type="http://schemas.openxmlformats.org/officeDocument/2006/relationships/hyperlink" Target="https://www.flickr.com/photos/grazulis/3713938826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hyperlink" Target="https://guimet-grandidier.fr/recherche/resultat.php?iafour=13#hn" TargetMode="External"/><Relationship Id="rId25" Type="http://schemas.openxmlformats.org/officeDocument/2006/relationships/image" Target="../media/image132.jpeg"/><Relationship Id="rId33" Type="http://schemas.openxmlformats.org/officeDocument/2006/relationships/image" Target="../media/image135.jpeg"/><Relationship Id="rId2" Type="http://schemas.openxmlformats.org/officeDocument/2006/relationships/image" Target="../media/image1.png"/><Relationship Id="rId16" Type="http://schemas.openxmlformats.org/officeDocument/2006/relationships/image" Target="../media/image130.png"/><Relationship Id="rId20" Type="http://schemas.openxmlformats.org/officeDocument/2006/relationships/image" Target="../media/image34.svg"/><Relationship Id="rId29" Type="http://schemas.openxmlformats.org/officeDocument/2006/relationships/hyperlink" Target="https://en.wikipedia.org/wiki/Tang_Dynasty_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Guanyin" TargetMode="External"/><Relationship Id="rId32" Type="http://schemas.openxmlformats.org/officeDocument/2006/relationships/hyperlink" Target="https://wikitravel.org/en/Shaanxi?title=Shaanxi" TargetMode="External"/><Relationship Id="rId5" Type="http://schemas.openxmlformats.org/officeDocument/2006/relationships/image" Target="../media/image2.png"/><Relationship Id="rId15" Type="http://schemas.openxmlformats.org/officeDocument/2006/relationships/slide" Target="slide47.xml"/><Relationship Id="rId23" Type="http://schemas.openxmlformats.org/officeDocument/2006/relationships/hyperlink" Target="https://www.flickr.com/photos/campra/6015238290/in/pool-1272068@N21/" TargetMode="External"/><Relationship Id="rId28" Type="http://schemas.openxmlformats.org/officeDocument/2006/relationships/image" Target="../media/image133.jpeg"/><Relationship Id="rId10" Type="http://schemas.openxmlformats.org/officeDocument/2006/relationships/image" Target="../media/image7.svg"/><Relationship Id="rId19" Type="http://schemas.openxmlformats.org/officeDocument/2006/relationships/image" Target="../media/image33.png"/><Relationship Id="rId31" Type="http://schemas.openxmlformats.org/officeDocument/2006/relationships/image" Target="../media/image134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31.jpeg"/><Relationship Id="rId27" Type="http://schemas.openxmlformats.org/officeDocument/2006/relationships/hyperlink" Target="https://fr.wikipedia.org/wiki/Dynastie_Song" TargetMode="External"/><Relationship Id="rId30" Type="http://schemas.openxmlformats.org/officeDocument/2006/relationships/hyperlink" Target="https://fr.wikipedia.org/wiki/Arm%C3%A9e_de_terre_cuite" TargetMode="External"/><Relationship Id="rId8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hyperlink" Target="https://fr.wikipedia.org/wiki/Guan_Yin" TargetMode="External"/><Relationship Id="rId26" Type="http://schemas.openxmlformats.org/officeDocument/2006/relationships/hyperlink" Target="https://en.wikipedia.org/wiki/Guanyin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C%C3%A9ladon" TargetMode="External"/><Relationship Id="rId34" Type="http://schemas.openxmlformats.org/officeDocument/2006/relationships/hyperlink" Target="https://www.flickr.com/photos/grazulis/3713938826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hyperlink" Target="https://guimet-grandidier.fr/recherche/resultat.php?iafour=13#hn" TargetMode="External"/><Relationship Id="rId25" Type="http://schemas.openxmlformats.org/officeDocument/2006/relationships/image" Target="../media/image132.jpeg"/><Relationship Id="rId33" Type="http://schemas.openxmlformats.org/officeDocument/2006/relationships/image" Target="../media/image135.jpeg"/><Relationship Id="rId2" Type="http://schemas.openxmlformats.org/officeDocument/2006/relationships/image" Target="../media/image1.png"/><Relationship Id="rId16" Type="http://schemas.openxmlformats.org/officeDocument/2006/relationships/image" Target="../media/image130.png"/><Relationship Id="rId20" Type="http://schemas.openxmlformats.org/officeDocument/2006/relationships/image" Target="../media/image34.svg"/><Relationship Id="rId29" Type="http://schemas.openxmlformats.org/officeDocument/2006/relationships/hyperlink" Target="https://en.wikipedia.org/wiki/Tang_Dynasty_ar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Guanyin" TargetMode="External"/><Relationship Id="rId32" Type="http://schemas.openxmlformats.org/officeDocument/2006/relationships/hyperlink" Target="https://wikitravel.org/en/Shaanxi?title=Shaanxi" TargetMode="External"/><Relationship Id="rId5" Type="http://schemas.openxmlformats.org/officeDocument/2006/relationships/image" Target="../media/image2.png"/><Relationship Id="rId15" Type="http://schemas.openxmlformats.org/officeDocument/2006/relationships/slide" Target="slide47.xml"/><Relationship Id="rId23" Type="http://schemas.openxmlformats.org/officeDocument/2006/relationships/hyperlink" Target="https://www.flickr.com/photos/campra/6015238290/in/pool-1272068@N21/" TargetMode="External"/><Relationship Id="rId28" Type="http://schemas.openxmlformats.org/officeDocument/2006/relationships/image" Target="../media/image133.jpeg"/><Relationship Id="rId10" Type="http://schemas.openxmlformats.org/officeDocument/2006/relationships/image" Target="../media/image7.svg"/><Relationship Id="rId19" Type="http://schemas.openxmlformats.org/officeDocument/2006/relationships/image" Target="../media/image33.png"/><Relationship Id="rId31" Type="http://schemas.openxmlformats.org/officeDocument/2006/relationships/image" Target="../media/image134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31.jpeg"/><Relationship Id="rId27" Type="http://schemas.openxmlformats.org/officeDocument/2006/relationships/hyperlink" Target="https://fr.wikipedia.org/wiki/Dynastie_Song" TargetMode="External"/><Relationship Id="rId30" Type="http://schemas.openxmlformats.org/officeDocument/2006/relationships/hyperlink" Target="https://fr.wikipedia.org/wiki/Arm%C3%A9e_de_terre_cuite" TargetMode="External"/><Relationship Id="rId8" Type="http://schemas.openxmlformats.org/officeDocument/2006/relationships/image" Target="../media/image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6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image" Target="../media/image141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Dynastie_Yuan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image" Target="../media/image140.jpeg"/><Relationship Id="rId2" Type="http://schemas.openxmlformats.org/officeDocument/2006/relationships/image" Target="../media/image1.png"/><Relationship Id="rId16" Type="http://schemas.openxmlformats.org/officeDocument/2006/relationships/image" Target="../media/image137.png"/><Relationship Id="rId20" Type="http://schemas.openxmlformats.org/officeDocument/2006/relationships/hyperlink" Target="https://fr.qaz.wiki/wiki/Yuan_dynast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Sancai" TargetMode="External"/><Relationship Id="rId5" Type="http://schemas.openxmlformats.org/officeDocument/2006/relationships/image" Target="../media/image2.png"/><Relationship Id="rId15" Type="http://schemas.openxmlformats.org/officeDocument/2006/relationships/slide" Target="slide50.xml"/><Relationship Id="rId23" Type="http://schemas.openxmlformats.org/officeDocument/2006/relationships/hyperlink" Target="https://en.wikipedia.org/wiki/Yuan_dynasty" TargetMode="External"/><Relationship Id="rId28" Type="http://schemas.openxmlformats.org/officeDocument/2006/relationships/hyperlink" Target="https://fr.wikipedia.org/wiki/Chevaux_se_baignant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38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39.jpeg"/><Relationship Id="rId27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43.svg"/><Relationship Id="rId26" Type="http://schemas.openxmlformats.org/officeDocument/2006/relationships/image" Target="../media/image141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Dynastie_Yuan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2.png"/><Relationship Id="rId25" Type="http://schemas.openxmlformats.org/officeDocument/2006/relationships/image" Target="../media/image140.jpeg"/><Relationship Id="rId2" Type="http://schemas.openxmlformats.org/officeDocument/2006/relationships/image" Target="../media/image1.png"/><Relationship Id="rId16" Type="http://schemas.openxmlformats.org/officeDocument/2006/relationships/image" Target="../media/image137.png"/><Relationship Id="rId20" Type="http://schemas.openxmlformats.org/officeDocument/2006/relationships/hyperlink" Target="https://fr.qaz.wiki/wiki/Yuan_dynast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Sancai" TargetMode="External"/><Relationship Id="rId5" Type="http://schemas.openxmlformats.org/officeDocument/2006/relationships/image" Target="../media/image2.png"/><Relationship Id="rId15" Type="http://schemas.openxmlformats.org/officeDocument/2006/relationships/slide" Target="slide50.xml"/><Relationship Id="rId23" Type="http://schemas.openxmlformats.org/officeDocument/2006/relationships/hyperlink" Target="https://en.wikipedia.org/wiki/Yuan_dynasty" TargetMode="External"/><Relationship Id="rId28" Type="http://schemas.openxmlformats.org/officeDocument/2006/relationships/hyperlink" Target="https://fr.wikipedia.org/wiki/Chevaux_se_baignant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38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39.jpeg"/><Relationship Id="rId27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46.png"/><Relationship Id="rId26" Type="http://schemas.openxmlformats.org/officeDocument/2006/relationships/image" Target="../media/image148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Tour_du_tambour_de_P%C3%A9kin" TargetMode="External"/><Relationship Id="rId34" Type="http://schemas.openxmlformats.org/officeDocument/2006/relationships/image" Target="../media/image151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5.png"/><Relationship Id="rId25" Type="http://schemas.openxmlformats.org/officeDocument/2006/relationships/hyperlink" Target="http://metmuseum.org/art/collection/search/42550" TargetMode="External"/><Relationship Id="rId33" Type="http://schemas.openxmlformats.org/officeDocument/2006/relationships/hyperlink" Target="https://www.flickr.com/photos/51252776@N04/8082531678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4.png"/><Relationship Id="rId20" Type="http://schemas.openxmlformats.org/officeDocument/2006/relationships/image" Target="../media/image51.svg"/><Relationship Id="rId29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47.jpeg"/><Relationship Id="rId32" Type="http://schemas.openxmlformats.org/officeDocument/2006/relationships/image" Target="../media/image150.jpeg"/><Relationship Id="rId5" Type="http://schemas.openxmlformats.org/officeDocument/2006/relationships/image" Target="../media/image2.png"/><Relationship Id="rId15" Type="http://schemas.openxmlformats.org/officeDocument/2006/relationships/slide" Target="slide53.xml"/><Relationship Id="rId23" Type="http://schemas.openxmlformats.org/officeDocument/2006/relationships/hyperlink" Target="https://fr.wikipedia.org/wiki/C%C3%A9ramique_chinoise" TargetMode="External"/><Relationship Id="rId28" Type="http://schemas.openxmlformats.org/officeDocument/2006/relationships/hyperlink" Target="https://www.worldhistory.org/trans/fr/1-17847/porcelaine-ming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0.png"/><Relationship Id="rId31" Type="http://schemas.openxmlformats.org/officeDocument/2006/relationships/hyperlink" Target="https://fr.wikipedia.org/wiki/Grande_Muraill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%C3%A9kin" TargetMode="External"/><Relationship Id="rId27" Type="http://schemas.openxmlformats.org/officeDocument/2006/relationships/hyperlink" Target="https://www.flickr.com/photos/davidstanleytravel/5062716555/" TargetMode="External"/><Relationship Id="rId30" Type="http://schemas.openxmlformats.org/officeDocument/2006/relationships/hyperlink" Target="https://www.flickr.com/photos/mharrsch/4851204506/in/photostream/" TargetMode="External"/><Relationship Id="rId35" Type="http://schemas.openxmlformats.org/officeDocument/2006/relationships/hyperlink" Target="https://www.flickr.com/photos/64924693@N00/8042571835/" TargetMode="External"/><Relationship Id="rId8" Type="http://schemas.openxmlformats.org/officeDocument/2006/relationships/image" Target="../media/image5.sv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46.png"/><Relationship Id="rId26" Type="http://schemas.openxmlformats.org/officeDocument/2006/relationships/image" Target="../media/image148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Tour_du_tambour_de_P%C3%A9kin" TargetMode="External"/><Relationship Id="rId34" Type="http://schemas.openxmlformats.org/officeDocument/2006/relationships/image" Target="../media/image151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5.png"/><Relationship Id="rId25" Type="http://schemas.openxmlformats.org/officeDocument/2006/relationships/hyperlink" Target="http://metmuseum.org/art/collection/search/42550" TargetMode="External"/><Relationship Id="rId33" Type="http://schemas.openxmlformats.org/officeDocument/2006/relationships/hyperlink" Target="https://www.flickr.com/photos/51252776@N04/8082531678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4.png"/><Relationship Id="rId20" Type="http://schemas.openxmlformats.org/officeDocument/2006/relationships/image" Target="../media/image51.svg"/><Relationship Id="rId29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47.jpeg"/><Relationship Id="rId32" Type="http://schemas.openxmlformats.org/officeDocument/2006/relationships/image" Target="../media/image150.jpeg"/><Relationship Id="rId5" Type="http://schemas.openxmlformats.org/officeDocument/2006/relationships/image" Target="../media/image2.png"/><Relationship Id="rId15" Type="http://schemas.openxmlformats.org/officeDocument/2006/relationships/slide" Target="slide53.xml"/><Relationship Id="rId23" Type="http://schemas.openxmlformats.org/officeDocument/2006/relationships/hyperlink" Target="https://fr.wikipedia.org/wiki/C%C3%A9ramique_chinoise" TargetMode="External"/><Relationship Id="rId28" Type="http://schemas.openxmlformats.org/officeDocument/2006/relationships/hyperlink" Target="https://www.worldhistory.org/trans/fr/1-17847/porcelaine-ming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0.png"/><Relationship Id="rId31" Type="http://schemas.openxmlformats.org/officeDocument/2006/relationships/hyperlink" Target="https://fr.wikipedia.org/wiki/Grande_Muraill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%C3%A9kin" TargetMode="External"/><Relationship Id="rId27" Type="http://schemas.openxmlformats.org/officeDocument/2006/relationships/hyperlink" Target="https://www.flickr.com/photos/davidstanleytravel/5062716555/" TargetMode="External"/><Relationship Id="rId30" Type="http://schemas.openxmlformats.org/officeDocument/2006/relationships/hyperlink" Target="https://www.flickr.com/photos/mharrsch/4851204506/in/photostream/" TargetMode="External"/><Relationship Id="rId35" Type="http://schemas.openxmlformats.org/officeDocument/2006/relationships/hyperlink" Target="https://www.flickr.com/photos/64924693@N00/8042571835/" TargetMode="External"/><Relationship Id="rId8" Type="http://schemas.openxmlformats.org/officeDocument/2006/relationships/image" Target="../media/image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hyperlink" Target="https://fr.wikipedia.org/wiki/Dynastie_Qing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xcv.wiki/wiki/Qing_dynasty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www.flickr.com/photos/mharrsch/173443531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55.png"/><Relationship Id="rId20" Type="http://schemas.openxmlformats.org/officeDocument/2006/relationships/image" Target="../media/image156.jpeg"/><Relationship Id="rId29" Type="http://schemas.openxmlformats.org/officeDocument/2006/relationships/hyperlink" Target="https://fr.wikipedia.org/wiki/Temple_de_Yongh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58.jpeg"/><Relationship Id="rId5" Type="http://schemas.openxmlformats.org/officeDocument/2006/relationships/image" Target="../media/image2.png"/><Relationship Id="rId15" Type="http://schemas.openxmlformats.org/officeDocument/2006/relationships/slide" Target="slide56.xml"/><Relationship Id="rId23" Type="http://schemas.openxmlformats.org/officeDocument/2006/relationships/hyperlink" Target="https://sv.wikipedia.org/wiki/Qianlong-kejsaren" TargetMode="External"/><Relationship Id="rId28" Type="http://schemas.openxmlformats.org/officeDocument/2006/relationships/hyperlink" Target="http://www.metmuseum.org/art/collection/search/69014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Qianlong" TargetMode="External"/><Relationship Id="rId31" Type="http://schemas.openxmlformats.org/officeDocument/2006/relationships/hyperlink" Target="https://archibibscdf.hypotheses.org/13791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57.jpeg"/><Relationship Id="rId27" Type="http://schemas.openxmlformats.org/officeDocument/2006/relationships/image" Target="../media/image159.jpeg"/><Relationship Id="rId30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hyperlink" Target="https://fr.wikipedia.org/wiki/Dynastie_Qing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xcv.wiki/wiki/Qing_dynasty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www.flickr.com/photos/mharrsch/173443531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55.png"/><Relationship Id="rId20" Type="http://schemas.openxmlformats.org/officeDocument/2006/relationships/image" Target="../media/image156.jpeg"/><Relationship Id="rId29" Type="http://schemas.openxmlformats.org/officeDocument/2006/relationships/hyperlink" Target="https://fr.wikipedia.org/wiki/Temple_de_Yongh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58.jpeg"/><Relationship Id="rId5" Type="http://schemas.openxmlformats.org/officeDocument/2006/relationships/image" Target="../media/image2.png"/><Relationship Id="rId15" Type="http://schemas.openxmlformats.org/officeDocument/2006/relationships/slide" Target="slide56.xml"/><Relationship Id="rId23" Type="http://schemas.openxmlformats.org/officeDocument/2006/relationships/hyperlink" Target="https://sv.wikipedia.org/wiki/Qianlong-kejsaren" TargetMode="External"/><Relationship Id="rId28" Type="http://schemas.openxmlformats.org/officeDocument/2006/relationships/hyperlink" Target="http://www.metmuseum.org/art/collection/search/69014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Qianlong" TargetMode="External"/><Relationship Id="rId31" Type="http://schemas.openxmlformats.org/officeDocument/2006/relationships/hyperlink" Target="https://archibibscdf.hypotheses.org/13791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57.jpeg"/><Relationship Id="rId27" Type="http://schemas.openxmlformats.org/officeDocument/2006/relationships/image" Target="../media/image159.jpeg"/><Relationship Id="rId30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5.xml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3.png"/><Relationship Id="rId26" Type="http://schemas.openxmlformats.org/officeDocument/2006/relationships/hyperlink" Target="https://fr.wikipedia.org/wiki/Salamine_de_Chypre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fr.vikidia.org/wiki/Bataille_de_Salamine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162.png"/><Relationship Id="rId25" Type="http://schemas.openxmlformats.org/officeDocument/2006/relationships/hyperlink" Target="https://www.flickr.com/photos/adamrumbold/16940614201" TargetMode="External"/><Relationship Id="rId2" Type="http://schemas.openxmlformats.org/officeDocument/2006/relationships/notesSlide" Target="../notesSlides/notesSlide3.xml"/><Relationship Id="rId16" Type="http://schemas.openxmlformats.org/officeDocument/2006/relationships/slide" Target="slide59.xml"/><Relationship Id="rId20" Type="http://schemas.openxmlformats.org/officeDocument/2006/relationships/image" Target="../media/image163.jpeg"/><Relationship Id="rId29" Type="http://schemas.openxmlformats.org/officeDocument/2006/relationships/hyperlink" Target="https://fr.wikipedia.org/wiki/Kour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165.jpeg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hyperlink" Target="https://fr.wikipedia.org/wiki/Bataille_de_Salamine" TargetMode="External"/><Relationship Id="rId28" Type="http://schemas.openxmlformats.org/officeDocument/2006/relationships/hyperlink" Target="https://www.flickr.com/photos/peuplier/22705653795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4.svg"/><Relationship Id="rId31" Type="http://schemas.openxmlformats.org/officeDocument/2006/relationships/hyperlink" Target="https://www.flickr.com/photos/rick-pic/2399288158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image" Target="../media/image164.jpeg"/><Relationship Id="rId27" Type="http://schemas.openxmlformats.org/officeDocument/2006/relationships/image" Target="../media/image166.jpeg"/><Relationship Id="rId30" Type="http://schemas.openxmlformats.org/officeDocument/2006/relationships/image" Target="../media/image16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3.png"/><Relationship Id="rId26" Type="http://schemas.openxmlformats.org/officeDocument/2006/relationships/hyperlink" Target="https://fr.wikipedia.org/wiki/Salamine_de_Chypre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fr.vikidia.org/wiki/Bataille_de_Salamine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162.png"/><Relationship Id="rId25" Type="http://schemas.openxmlformats.org/officeDocument/2006/relationships/hyperlink" Target="https://www.flickr.com/photos/adamrumbold/16940614201" TargetMode="External"/><Relationship Id="rId2" Type="http://schemas.openxmlformats.org/officeDocument/2006/relationships/notesSlide" Target="../notesSlides/notesSlide4.xml"/><Relationship Id="rId16" Type="http://schemas.openxmlformats.org/officeDocument/2006/relationships/slide" Target="slide59.xml"/><Relationship Id="rId20" Type="http://schemas.openxmlformats.org/officeDocument/2006/relationships/image" Target="../media/image163.jpeg"/><Relationship Id="rId29" Type="http://schemas.openxmlformats.org/officeDocument/2006/relationships/hyperlink" Target="https://fr.wikipedia.org/wiki/Kour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165.jpeg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hyperlink" Target="https://fr.wikipedia.org/wiki/Bataille_de_Salamine" TargetMode="External"/><Relationship Id="rId28" Type="http://schemas.openxmlformats.org/officeDocument/2006/relationships/hyperlink" Target="https://www.flickr.com/photos/peuplier/22705653795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4.svg"/><Relationship Id="rId31" Type="http://schemas.openxmlformats.org/officeDocument/2006/relationships/hyperlink" Target="https://www.flickr.com/photos/rick-pic/2399288158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image" Target="../media/image164.jpeg"/><Relationship Id="rId27" Type="http://schemas.openxmlformats.org/officeDocument/2006/relationships/image" Target="../media/image166.jpeg"/><Relationship Id="rId30" Type="http://schemas.openxmlformats.org/officeDocument/2006/relationships/image" Target="../media/image1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8.xml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26" Type="http://schemas.openxmlformats.org/officeDocument/2006/relationships/hyperlink" Target="https://www.flickr.com/photos/elgolem/50389703838/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26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7.xml"/><Relationship Id="rId25" Type="http://schemas.openxmlformats.org/officeDocument/2006/relationships/image" Target="../media/image28.jpe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hyperlink" Target="https://fr.wikipedia.org/wiki/Pyramide_%C3%A0_degr%C3%A9s#:~:text=selon%20les%20recommandations%20des%20projets,civilisations%20qui%20les%20ont%20construites." TargetMode="External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en.wikipedia.org/wiki/Great_Sphinx_of_Giza" TargetMode="External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27.jpeg"/><Relationship Id="rId28" Type="http://schemas.openxmlformats.org/officeDocument/2006/relationships/hyperlink" Target="https://en.wikipedia.org/wiki/Ancient_Egyptian_architectur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5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www.flickr.com/photos/rstehn/31815037002/" TargetMode="External"/><Relationship Id="rId27" Type="http://schemas.openxmlformats.org/officeDocument/2006/relationships/image" Target="../media/image29.jpeg"/><Relationship Id="rId30" Type="http://schemas.openxmlformats.org/officeDocument/2006/relationships/hyperlink" Target="https://www.flickr.com/photos/51417107@N03/5329629502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173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Porte_des_Lionne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commons.wikimedia.org/wiki/Category:Figurine_(3)_from_Mycena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20" Type="http://schemas.openxmlformats.org/officeDocument/2006/relationships/hyperlink" Target="https://fr.wikipedia.org/wiki/Civilisation_myc%C3%A9nienne" TargetMode="External"/><Relationship Id="rId29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72.jpeg"/><Relationship Id="rId5" Type="http://schemas.openxmlformats.org/officeDocument/2006/relationships/image" Target="../media/image2.png"/><Relationship Id="rId15" Type="http://schemas.openxmlformats.org/officeDocument/2006/relationships/slide" Target="slide62.xml"/><Relationship Id="rId23" Type="http://schemas.openxmlformats.org/officeDocument/2006/relationships/hyperlink" Target="https://www.flickr.com/photos/dalbera/51011951121/" TargetMode="External"/><Relationship Id="rId28" Type="http://schemas.openxmlformats.org/officeDocument/2006/relationships/hyperlink" Target="https://fr.wikipedia.org/wiki/Masque_d%27Agamemnon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70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71.jpeg"/><Relationship Id="rId27" Type="http://schemas.openxmlformats.org/officeDocument/2006/relationships/hyperlink" Target="https://fr.vikidia.org/wiki/Mus%C3%A9e_national_arch%C3%A9ologique_d'Ath%C3%A8nes" TargetMode="External"/><Relationship Id="rId30" Type="http://schemas.openxmlformats.org/officeDocument/2006/relationships/hyperlink" Target="https://www.flickr.com/photos/dalbera/2217512736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173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Porte_des_Lionne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commons.wikimedia.org/wiki/Category:Figurine_(3)_from_Mycena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20" Type="http://schemas.openxmlformats.org/officeDocument/2006/relationships/hyperlink" Target="https://fr.wikipedia.org/wiki/Civilisation_myc%C3%A9nienne" TargetMode="External"/><Relationship Id="rId29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72.jpeg"/><Relationship Id="rId5" Type="http://schemas.openxmlformats.org/officeDocument/2006/relationships/image" Target="../media/image2.png"/><Relationship Id="rId15" Type="http://schemas.openxmlformats.org/officeDocument/2006/relationships/slide" Target="slide62.xml"/><Relationship Id="rId23" Type="http://schemas.openxmlformats.org/officeDocument/2006/relationships/hyperlink" Target="https://www.flickr.com/photos/dalbera/51011951121/" TargetMode="External"/><Relationship Id="rId28" Type="http://schemas.openxmlformats.org/officeDocument/2006/relationships/hyperlink" Target="https://fr.wikipedia.org/wiki/Masque_d%27Agamemnon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70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71.jpeg"/><Relationship Id="rId27" Type="http://schemas.openxmlformats.org/officeDocument/2006/relationships/hyperlink" Target="https://fr.vikidia.org/wiki/Mus%C3%A9e_national_arch%C3%A9ologique_d'Ath%C3%A8nes" TargetMode="External"/><Relationship Id="rId30" Type="http://schemas.openxmlformats.org/officeDocument/2006/relationships/hyperlink" Target="https://www.flickr.com/photos/dalbera/2217512736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www.flickr.com/photos/dalbera/51117655838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profzucker/13199718465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179.jpeg"/><Relationship Id="rId2" Type="http://schemas.openxmlformats.org/officeDocument/2006/relationships/image" Target="../media/image1.png"/><Relationship Id="rId16" Type="http://schemas.openxmlformats.org/officeDocument/2006/relationships/image" Target="../media/image176.png"/><Relationship Id="rId20" Type="http://schemas.openxmlformats.org/officeDocument/2006/relationships/image" Target="../media/image177.jpeg"/><Relationship Id="rId29" Type="http://schemas.openxmlformats.org/officeDocument/2006/relationships/hyperlink" Target="https://en.wikipedia.org/wiki/Ancient_Greek_sculptur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Peinture_de_la_Gr%C3%A8ce_antique" TargetMode="External"/><Relationship Id="rId32" Type="http://schemas.openxmlformats.org/officeDocument/2006/relationships/hyperlink" Target="https://www.flickr.com/photos/carolemage/15222651392" TargetMode="External"/><Relationship Id="rId5" Type="http://schemas.openxmlformats.org/officeDocument/2006/relationships/image" Target="../media/image2.png"/><Relationship Id="rId15" Type="http://schemas.openxmlformats.org/officeDocument/2006/relationships/slide" Target="slide65.xml"/><Relationship Id="rId23" Type="http://schemas.openxmlformats.org/officeDocument/2006/relationships/hyperlink" Target="https://www.flickr.com/photos/profzucker/12797513525/in/photostream/" TargetMode="External"/><Relationship Id="rId28" Type="http://schemas.openxmlformats.org/officeDocument/2006/relationships/image" Target="../media/image180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Kouros" TargetMode="External"/><Relationship Id="rId31" Type="http://schemas.openxmlformats.org/officeDocument/2006/relationships/image" Target="../media/image181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78.jpeg"/><Relationship Id="rId27" Type="http://schemas.openxmlformats.org/officeDocument/2006/relationships/hyperlink" Target="https://fr.wikipedia.org/wiki/Dipylon" TargetMode="External"/><Relationship Id="rId30" Type="http://schemas.openxmlformats.org/officeDocument/2006/relationships/hyperlink" Target="https://fr.wikipedia.org/wiki/Parth%C3%A9non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www.flickr.com/photos/dalbera/51117655838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profzucker/13199718465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179.jpeg"/><Relationship Id="rId2" Type="http://schemas.openxmlformats.org/officeDocument/2006/relationships/image" Target="../media/image1.png"/><Relationship Id="rId16" Type="http://schemas.openxmlformats.org/officeDocument/2006/relationships/image" Target="../media/image176.png"/><Relationship Id="rId20" Type="http://schemas.openxmlformats.org/officeDocument/2006/relationships/image" Target="../media/image177.jpeg"/><Relationship Id="rId29" Type="http://schemas.openxmlformats.org/officeDocument/2006/relationships/hyperlink" Target="https://en.wikipedia.org/wiki/Ancient_Greek_sculptur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Peinture_de_la_Gr%C3%A8ce_antique" TargetMode="External"/><Relationship Id="rId32" Type="http://schemas.openxmlformats.org/officeDocument/2006/relationships/hyperlink" Target="https://www.flickr.com/photos/carolemage/15222651392" TargetMode="External"/><Relationship Id="rId5" Type="http://schemas.openxmlformats.org/officeDocument/2006/relationships/image" Target="../media/image2.png"/><Relationship Id="rId15" Type="http://schemas.openxmlformats.org/officeDocument/2006/relationships/slide" Target="slide65.xml"/><Relationship Id="rId23" Type="http://schemas.openxmlformats.org/officeDocument/2006/relationships/hyperlink" Target="https://www.flickr.com/photos/profzucker/12797513525/in/photostream/" TargetMode="External"/><Relationship Id="rId28" Type="http://schemas.openxmlformats.org/officeDocument/2006/relationships/image" Target="../media/image180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Kouros" TargetMode="External"/><Relationship Id="rId31" Type="http://schemas.openxmlformats.org/officeDocument/2006/relationships/image" Target="../media/image181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78.jpeg"/><Relationship Id="rId27" Type="http://schemas.openxmlformats.org/officeDocument/2006/relationships/hyperlink" Target="https://fr.wikipedia.org/wiki/Dipylon" TargetMode="External"/><Relationship Id="rId30" Type="http://schemas.openxmlformats.org/officeDocument/2006/relationships/hyperlink" Target="https://fr.wikipedia.org/wiki/Parth%C3%A9non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4.xml"/><Relationship Id="rId4" Type="http://schemas.openxmlformats.org/officeDocument/2006/relationships/image" Target="../media/image182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slide" Target="slide68.xml"/><Relationship Id="rId26" Type="http://schemas.openxmlformats.org/officeDocument/2006/relationships/hyperlink" Target="https://fr.wikipedia.org/wiki/Kouros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84.jpeg"/><Relationship Id="rId34" Type="http://schemas.openxmlformats.org/officeDocument/2006/relationships/hyperlink" Target="https://fr.vikidia.org/wiki/Cat%C3%A9gorie:Image_sport_dans_l'Antiquit%C3%A9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43.svg"/><Relationship Id="rId25" Type="http://schemas.openxmlformats.org/officeDocument/2006/relationships/hyperlink" Target="https://www.flickr.com/photos/thebaldwin/4722960047" TargetMode="External"/><Relationship Id="rId33" Type="http://schemas.openxmlformats.org/officeDocument/2006/relationships/image" Target="../media/image18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20" Type="http://schemas.openxmlformats.org/officeDocument/2006/relationships/hyperlink" Target="https://fr.wikipedia.org/wiki/Discobole" TargetMode="External"/><Relationship Id="rId29" Type="http://schemas.openxmlformats.org/officeDocument/2006/relationships/hyperlink" Target="https://fr.wikipedia.org/wiki/Crat%C3%A8re_(vase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185.jpeg"/><Relationship Id="rId32" Type="http://schemas.openxmlformats.org/officeDocument/2006/relationships/hyperlink" Target="https://fr.wikipedia.org/wiki/Ex%C3%A9kias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hyperlink" Target="https://fr.wikipedia.org/wiki/Parth%C3%A9non" TargetMode="External"/><Relationship Id="rId28" Type="http://schemas.openxmlformats.org/officeDocument/2006/relationships/hyperlink" Target="http://www.flickr.com/photos/frenchieb/5926919092/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83.png"/><Relationship Id="rId31" Type="http://schemas.openxmlformats.org/officeDocument/2006/relationships/hyperlink" Target="https://www.artesvelata.it/anfora-cratere-funerario-dipylon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hyperlink" Target="https://cs.wikipedia.org/wiki/Myr%C3%B3n" TargetMode="External"/><Relationship Id="rId27" Type="http://schemas.openxmlformats.org/officeDocument/2006/relationships/image" Target="../media/image186.jpeg"/><Relationship Id="rId30" Type="http://schemas.openxmlformats.org/officeDocument/2006/relationships/image" Target="../media/image187.jpeg"/><Relationship Id="rId8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slide" Target="slide68.xml"/><Relationship Id="rId26" Type="http://schemas.openxmlformats.org/officeDocument/2006/relationships/hyperlink" Target="https://fr.wikipedia.org/wiki/Kouros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84.jpeg"/><Relationship Id="rId34" Type="http://schemas.openxmlformats.org/officeDocument/2006/relationships/hyperlink" Target="https://fr.vikidia.org/wiki/Cat%C3%A9gorie:Image_sport_dans_l'Antiquit%C3%A9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43.svg"/><Relationship Id="rId25" Type="http://schemas.openxmlformats.org/officeDocument/2006/relationships/hyperlink" Target="https://www.flickr.com/photos/thebaldwin/4722960047" TargetMode="External"/><Relationship Id="rId33" Type="http://schemas.openxmlformats.org/officeDocument/2006/relationships/image" Target="../media/image18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20" Type="http://schemas.openxmlformats.org/officeDocument/2006/relationships/hyperlink" Target="https://fr.wikipedia.org/wiki/Discobole" TargetMode="External"/><Relationship Id="rId29" Type="http://schemas.openxmlformats.org/officeDocument/2006/relationships/hyperlink" Target="https://fr.wikipedia.org/wiki/Crat%C3%A8re_(vase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24" Type="http://schemas.openxmlformats.org/officeDocument/2006/relationships/image" Target="../media/image185.jpeg"/><Relationship Id="rId32" Type="http://schemas.openxmlformats.org/officeDocument/2006/relationships/hyperlink" Target="https://fr.wikipedia.org/wiki/Ex%C3%A9kias" TargetMode="External"/><Relationship Id="rId5" Type="http://schemas.openxmlformats.org/officeDocument/2006/relationships/image" Target="../media/image16.svg"/><Relationship Id="rId15" Type="http://schemas.openxmlformats.org/officeDocument/2006/relationships/image" Target="../media/image11.svg"/><Relationship Id="rId23" Type="http://schemas.openxmlformats.org/officeDocument/2006/relationships/hyperlink" Target="https://fr.wikipedia.org/wiki/Parth%C3%A9non" TargetMode="External"/><Relationship Id="rId28" Type="http://schemas.openxmlformats.org/officeDocument/2006/relationships/hyperlink" Target="http://www.flickr.com/photos/frenchieb/5926919092/" TargetMode="External"/><Relationship Id="rId10" Type="http://schemas.openxmlformats.org/officeDocument/2006/relationships/image" Target="../media/image6.png"/><Relationship Id="rId19" Type="http://schemas.openxmlformats.org/officeDocument/2006/relationships/image" Target="../media/image183.png"/><Relationship Id="rId31" Type="http://schemas.openxmlformats.org/officeDocument/2006/relationships/hyperlink" Target="https://www.artesvelata.it/anfora-cratere-funerario-dipylon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hyperlink" Target="https://cs.wikipedia.org/wiki/Myr%C3%B3n" TargetMode="External"/><Relationship Id="rId27" Type="http://schemas.openxmlformats.org/officeDocument/2006/relationships/image" Target="../media/image186.jpeg"/><Relationship Id="rId30" Type="http://schemas.openxmlformats.org/officeDocument/2006/relationships/image" Target="../media/image187.jpeg"/><Relationship Id="rId8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67.xml"/><Relationship Id="rId4" Type="http://schemas.openxmlformats.org/officeDocument/2006/relationships/image" Target="../media/image189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fr.wikipedia.org/wiki/Mythologie_grecque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192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91.png"/><Relationship Id="rId25" Type="http://schemas.openxmlformats.org/officeDocument/2006/relationships/hyperlink" Target="https://en.wikipedia.org/wiki/Temple_of_Athena_Nike" TargetMode="External"/><Relationship Id="rId33" Type="http://schemas.openxmlformats.org/officeDocument/2006/relationships/hyperlink" Target="https://ilfattostorico.com/2017/04/03/scoperti-dei-mosaici-romani-a-ucetia-in-francia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0.png"/><Relationship Id="rId20" Type="http://schemas.openxmlformats.org/officeDocument/2006/relationships/hyperlink" Target="https://fr.wikipedia.org/wiki/Rhyton" TargetMode="External"/><Relationship Id="rId29" Type="http://schemas.openxmlformats.org/officeDocument/2006/relationships/hyperlink" Target="https://fr.wikipedia.org/wiki/%C3%89poque_orientalisant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93.jpeg"/><Relationship Id="rId32" Type="http://schemas.openxmlformats.org/officeDocument/2006/relationships/image" Target="../media/image196.jpeg"/><Relationship Id="rId5" Type="http://schemas.openxmlformats.org/officeDocument/2006/relationships/image" Target="../media/image2.png"/><Relationship Id="rId15" Type="http://schemas.openxmlformats.org/officeDocument/2006/relationships/slide" Target="slide71.xml"/><Relationship Id="rId23" Type="http://schemas.openxmlformats.org/officeDocument/2006/relationships/hyperlink" Target="https://fr.wikipedia.org/wiki/Temple_d%27Ath%C3%A9na_Nik%C3%A8" TargetMode="External"/><Relationship Id="rId28" Type="http://schemas.openxmlformats.org/officeDocument/2006/relationships/hyperlink" Target="https://anthrowiki.at/Hydra_(Mythologie)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31" Type="http://schemas.openxmlformats.org/officeDocument/2006/relationships/hyperlink" Target="https://pressbooks.bccampus.ca/cavestocathedrals/chapter/orientalizing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://www.metmuseum.org/art/collection/search/246980?sortBy=Relevance&amp;amp;where=Greece&amp;amp;what=Terracotta&amp;amp;ao=on&amp;amp;ft=*&amp;amp;offset=1552&amp;amp;rpp=100&amp;amp;pos=1567" TargetMode="External"/><Relationship Id="rId27" Type="http://schemas.openxmlformats.org/officeDocument/2006/relationships/image" Target="../media/image194.jpg"/><Relationship Id="rId30" Type="http://schemas.openxmlformats.org/officeDocument/2006/relationships/image" Target="../media/image195.jpeg"/><Relationship Id="rId8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29.jpeg"/><Relationship Id="rId3" Type="http://schemas.openxmlformats.org/officeDocument/2006/relationships/image" Target="../media/image15.png"/><Relationship Id="rId21" Type="http://schemas.openxmlformats.org/officeDocument/2006/relationships/hyperlink" Target="https://www.flickr.com/photos/rstehn/31815037002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www.flickr.com/photos/elgolem/50389703838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6.jpeg"/><Relationship Id="rId29" Type="http://schemas.openxmlformats.org/officeDocument/2006/relationships/hyperlink" Target="https://www.flickr.com/photos/51417107@N03/532962950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8.jpe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hyperlink" Target="https://en.wikipedia.org/wiki/Great_Sphinx_of_Giza" TargetMode="External"/><Relationship Id="rId28" Type="http://schemas.openxmlformats.org/officeDocument/2006/relationships/image" Target="../media/image30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Pyramide_%C3%A0_degr%C3%A9s#:~:text=selon%20les%20recommandations%20des%20projets,civilisations%20qui%20les%20ont%20construites.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7.jpeg"/><Relationship Id="rId27" Type="http://schemas.openxmlformats.org/officeDocument/2006/relationships/hyperlink" Target="https://en.wikipedia.org/wiki/Ancient_Egyptian_architecture" TargetMode="Externa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fr.wikipedia.org/wiki/Mythologie_grecque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192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91.png"/><Relationship Id="rId25" Type="http://schemas.openxmlformats.org/officeDocument/2006/relationships/hyperlink" Target="https://en.wikipedia.org/wiki/Temple_of_Athena_Nike" TargetMode="External"/><Relationship Id="rId33" Type="http://schemas.openxmlformats.org/officeDocument/2006/relationships/hyperlink" Target="https://ilfattostorico.com/2017/04/03/scoperti-dei-mosaici-romani-a-ucetia-in-francia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0.png"/><Relationship Id="rId20" Type="http://schemas.openxmlformats.org/officeDocument/2006/relationships/hyperlink" Target="https://fr.wikipedia.org/wiki/Rhyton" TargetMode="External"/><Relationship Id="rId29" Type="http://schemas.openxmlformats.org/officeDocument/2006/relationships/hyperlink" Target="https://fr.wikipedia.org/wiki/%C3%89poque_orientalisant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193.jpeg"/><Relationship Id="rId32" Type="http://schemas.openxmlformats.org/officeDocument/2006/relationships/image" Target="../media/image196.jpeg"/><Relationship Id="rId5" Type="http://schemas.openxmlformats.org/officeDocument/2006/relationships/image" Target="../media/image2.png"/><Relationship Id="rId15" Type="http://schemas.openxmlformats.org/officeDocument/2006/relationships/slide" Target="slide71.xml"/><Relationship Id="rId23" Type="http://schemas.openxmlformats.org/officeDocument/2006/relationships/hyperlink" Target="https://fr.wikipedia.org/wiki/Temple_d%27Ath%C3%A9na_Nik%C3%A8" TargetMode="External"/><Relationship Id="rId28" Type="http://schemas.openxmlformats.org/officeDocument/2006/relationships/hyperlink" Target="https://anthrowiki.at/Hydra_(Mythologie)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31" Type="http://schemas.openxmlformats.org/officeDocument/2006/relationships/hyperlink" Target="https://pressbooks.bccampus.ca/cavestocathedrals/chapter/orientalizing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://www.metmuseum.org/art/collection/search/246980?sortBy=Relevance&amp;amp;where=Greece&amp;amp;what=Terracotta&amp;amp;ao=on&amp;amp;ft=*&amp;amp;offset=1552&amp;amp;rpp=100&amp;amp;pos=1567" TargetMode="External"/><Relationship Id="rId27" Type="http://schemas.openxmlformats.org/officeDocument/2006/relationships/image" Target="../media/image194.jpg"/><Relationship Id="rId30" Type="http://schemas.openxmlformats.org/officeDocument/2006/relationships/image" Target="../media/image195.jpeg"/><Relationship Id="rId8" Type="http://schemas.openxmlformats.org/officeDocument/2006/relationships/image" Target="../media/image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0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202.jpeg"/><Relationship Id="rId3" Type="http://schemas.openxmlformats.org/officeDocument/2006/relationships/image" Target="../media/image15.png"/><Relationship Id="rId21" Type="http://schemas.openxmlformats.org/officeDocument/2006/relationships/hyperlink" Target="https://courses.lumenlearning.com/suny-ncc-zeliart/chapter/greek-architectural-orders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Kor%C3%A8_(sculpture)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9.png"/><Relationship Id="rId20" Type="http://schemas.openxmlformats.org/officeDocument/2006/relationships/image" Target="../media/image200.jpeg"/><Relationship Id="rId29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laceramicaantica.org/2020/04/04/la-nestoris-forma-caratteristiche-bibliografia/louvre-nestoris-figures-rouges/" TargetMode="External"/><Relationship Id="rId32" Type="http://schemas.openxmlformats.org/officeDocument/2006/relationships/hyperlink" Target="https://www.flickr.com/photos/zaqarbal/1235260142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74.xml"/><Relationship Id="rId23" Type="http://schemas.openxmlformats.org/officeDocument/2006/relationships/image" Target="../media/image201.jpg"/><Relationship Id="rId28" Type="http://schemas.openxmlformats.org/officeDocument/2006/relationships/hyperlink" Target="https://fr.wikipedia.org/wiki/Palmett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Ordre_ionique" TargetMode="External"/><Relationship Id="rId31" Type="http://schemas.openxmlformats.org/officeDocument/2006/relationships/image" Target="../media/image204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C%C3%A9ramique_%C3%A0_figures_rouges" TargetMode="External"/><Relationship Id="rId27" Type="http://schemas.openxmlformats.org/officeDocument/2006/relationships/hyperlink" Target="https://en.wikipedia.org/wiki/Kore_(sculpture)" TargetMode="External"/><Relationship Id="rId30" Type="http://schemas.openxmlformats.org/officeDocument/2006/relationships/hyperlink" Target="https://en.wikipedia.org/wiki/Frieze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202.jpeg"/><Relationship Id="rId3" Type="http://schemas.openxmlformats.org/officeDocument/2006/relationships/image" Target="../media/image15.png"/><Relationship Id="rId21" Type="http://schemas.openxmlformats.org/officeDocument/2006/relationships/hyperlink" Target="https://courses.lumenlearning.com/suny-ncc-zeliart/chapter/greek-architectural-orders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fr.wikipedia.org/wiki/Kor%C3%A8_(sculpture)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9.png"/><Relationship Id="rId20" Type="http://schemas.openxmlformats.org/officeDocument/2006/relationships/image" Target="../media/image200.jpeg"/><Relationship Id="rId29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laceramicaantica.org/2020/04/04/la-nestoris-forma-caratteristiche-bibliografia/louvre-nestoris-figures-rouges/" TargetMode="External"/><Relationship Id="rId32" Type="http://schemas.openxmlformats.org/officeDocument/2006/relationships/hyperlink" Target="https://www.flickr.com/photos/zaqarbal/1235260142/" TargetMode="External"/><Relationship Id="rId5" Type="http://schemas.openxmlformats.org/officeDocument/2006/relationships/image" Target="../media/image2.png"/><Relationship Id="rId15" Type="http://schemas.openxmlformats.org/officeDocument/2006/relationships/slide" Target="slide74.xml"/><Relationship Id="rId23" Type="http://schemas.openxmlformats.org/officeDocument/2006/relationships/image" Target="../media/image201.jpg"/><Relationship Id="rId28" Type="http://schemas.openxmlformats.org/officeDocument/2006/relationships/hyperlink" Target="https://fr.wikipedia.org/wiki/Palmett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Ordre_ionique" TargetMode="External"/><Relationship Id="rId31" Type="http://schemas.openxmlformats.org/officeDocument/2006/relationships/image" Target="../media/image204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C%C3%A9ramique_%C3%A0_figures_rouges" TargetMode="External"/><Relationship Id="rId27" Type="http://schemas.openxmlformats.org/officeDocument/2006/relationships/hyperlink" Target="https://en.wikipedia.org/wiki/Kore_(sculpture)" TargetMode="External"/><Relationship Id="rId30" Type="http://schemas.openxmlformats.org/officeDocument/2006/relationships/hyperlink" Target="https://en.wikipedia.org/wiki/Friez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3.xml"/><Relationship Id="rId4" Type="http://schemas.openxmlformats.org/officeDocument/2006/relationships/image" Target="../media/image20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08.svg"/><Relationship Id="rId26" Type="http://schemas.openxmlformats.org/officeDocument/2006/relationships/hyperlink" Target="http://www.metmuseum.org/art/collection/search/250120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Parc_arch%C3%A9ologique_de_Ba%C3%AFe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07.png"/><Relationship Id="rId25" Type="http://schemas.openxmlformats.org/officeDocument/2006/relationships/image" Target="../media/image211.jpeg"/><Relationship Id="rId2" Type="http://schemas.openxmlformats.org/officeDocument/2006/relationships/image" Target="../media/image1.png"/><Relationship Id="rId16" Type="http://schemas.openxmlformats.org/officeDocument/2006/relationships/image" Target="../media/image206.png"/><Relationship Id="rId20" Type="http://schemas.openxmlformats.org/officeDocument/2006/relationships/image" Target="../media/image209.jpg"/><Relationship Id="rId29" Type="http://schemas.openxmlformats.org/officeDocument/2006/relationships/hyperlink" Target="https://theromanticlife.blogspot.com/2011/09/pari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C%C3%A9ramique_sigill%C3%A9e" TargetMode="External"/><Relationship Id="rId5" Type="http://schemas.openxmlformats.org/officeDocument/2006/relationships/image" Target="../media/image2.png"/><Relationship Id="rId15" Type="http://schemas.openxmlformats.org/officeDocument/2006/relationships/slide" Target="slide77.xml"/><Relationship Id="rId23" Type="http://schemas.openxmlformats.org/officeDocument/2006/relationships/hyperlink" Target="https://www.flickr.com/photos/carolemage/32347104360/" TargetMode="External"/><Relationship Id="rId28" Type="http://schemas.openxmlformats.org/officeDocument/2006/relationships/image" Target="../media/image212.JP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Ordre_corinthien" TargetMode="External"/><Relationship Id="rId31" Type="http://schemas.openxmlformats.org/officeDocument/2006/relationships/hyperlink" Target="https://funnymissvinyl.com/blogmissvinyl/pompei-2018-cinquanta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10.jpeg"/><Relationship Id="rId27" Type="http://schemas.openxmlformats.org/officeDocument/2006/relationships/hyperlink" Target="https://fr.wikipedia.org/wiki/Ronde-bosse#:~:text=La%20ronde-bosse%20est%20une%20technique%20de%20sculpture%20en,%C3%A0%20un%20fond%20mais%20repose%20sur%20un%20socle." TargetMode="External"/><Relationship Id="rId30" Type="http://schemas.openxmlformats.org/officeDocument/2006/relationships/image" Target="../media/image21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08.svg"/><Relationship Id="rId26" Type="http://schemas.openxmlformats.org/officeDocument/2006/relationships/hyperlink" Target="http://www.metmuseum.org/art/collection/search/250120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Parc_arch%C3%A9ologique_de_Ba%C3%AFes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07.png"/><Relationship Id="rId25" Type="http://schemas.openxmlformats.org/officeDocument/2006/relationships/image" Target="../media/image214.jpeg"/><Relationship Id="rId2" Type="http://schemas.openxmlformats.org/officeDocument/2006/relationships/image" Target="../media/image1.png"/><Relationship Id="rId16" Type="http://schemas.openxmlformats.org/officeDocument/2006/relationships/image" Target="../media/image206.png"/><Relationship Id="rId20" Type="http://schemas.openxmlformats.org/officeDocument/2006/relationships/image" Target="../media/image209.jpg"/><Relationship Id="rId29" Type="http://schemas.openxmlformats.org/officeDocument/2006/relationships/hyperlink" Target="https://theromanticlife.blogspot.com/2011/09/pari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C%C3%A9ramique_sigill%C3%A9e" TargetMode="External"/><Relationship Id="rId5" Type="http://schemas.openxmlformats.org/officeDocument/2006/relationships/image" Target="../media/image2.png"/><Relationship Id="rId15" Type="http://schemas.openxmlformats.org/officeDocument/2006/relationships/slide" Target="slide77.xml"/><Relationship Id="rId23" Type="http://schemas.openxmlformats.org/officeDocument/2006/relationships/hyperlink" Target="https://www.flickr.com/photos/carolemage/32347104360/" TargetMode="External"/><Relationship Id="rId28" Type="http://schemas.openxmlformats.org/officeDocument/2006/relationships/image" Target="../media/image212.JP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Ordre_corinthien" TargetMode="External"/><Relationship Id="rId31" Type="http://schemas.openxmlformats.org/officeDocument/2006/relationships/hyperlink" Target="https://funnymissvinyl.com/blogmissvinyl/pompei-2018-cinquanta/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10.jpeg"/><Relationship Id="rId27" Type="http://schemas.openxmlformats.org/officeDocument/2006/relationships/hyperlink" Target="https://fr.wikipedia.org/wiki/Ronde-bosse#:~:text=La%20ronde-bosse%20est%20une%20technique%20de%20sculpture%20en,%C3%A0%20un%20fond%20mais%20repose%20sur%20un%20socle." TargetMode="External"/><Relationship Id="rId30" Type="http://schemas.openxmlformats.org/officeDocument/2006/relationships/image" Target="../media/image2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5" Type="http://schemas.openxmlformats.org/officeDocument/2006/relationships/image" Target="../media/image206.png"/><Relationship Id="rId4" Type="http://schemas.openxmlformats.org/officeDocument/2006/relationships/image" Target="../media/image21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220.jpeg"/><Relationship Id="rId3" Type="http://schemas.openxmlformats.org/officeDocument/2006/relationships/image" Target="../media/image15.png"/><Relationship Id="rId21" Type="http://schemas.openxmlformats.org/officeDocument/2006/relationships/image" Target="../media/image218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17.png"/><Relationship Id="rId25" Type="http://schemas.openxmlformats.org/officeDocument/2006/relationships/hyperlink" Target="http://commons.wikimedia.org/wiki/file:machu_picchu_peru.jp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16.png"/><Relationship Id="rId20" Type="http://schemas.openxmlformats.org/officeDocument/2006/relationships/hyperlink" Target="https://fr.wikipedia.org/wiki/Chav%C3%ADn_(culture)" TargetMode="External"/><Relationship Id="rId29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9.jpeg"/><Relationship Id="rId5" Type="http://schemas.openxmlformats.org/officeDocument/2006/relationships/image" Target="../media/image2.png"/><Relationship Id="rId15" Type="http://schemas.openxmlformats.org/officeDocument/2006/relationships/slide" Target="slide80.xml"/><Relationship Id="rId23" Type="http://schemas.openxmlformats.org/officeDocument/2006/relationships/hyperlink" Target="https://fr.wikipedia.org/wiki/Machu_Picchu" TargetMode="External"/><Relationship Id="rId28" Type="http://schemas.openxmlformats.org/officeDocument/2006/relationships/hyperlink" Target="https://en.wikipedia.org/wiki/Chav%C3%ADn_cultur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4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takiruna.com/2018/12/24/las-cabezas-clavas-de-chavin/" TargetMode="External"/><Relationship Id="rId27" Type="http://schemas.openxmlformats.org/officeDocument/2006/relationships/image" Target="../media/image221.jpeg"/><Relationship Id="rId30" Type="http://schemas.openxmlformats.org/officeDocument/2006/relationships/hyperlink" Target="https://commons.wikimedia.org/wiki/File:124_-_Machu_Picchu_-_Juin_2009.jpg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220.jpeg"/><Relationship Id="rId3" Type="http://schemas.openxmlformats.org/officeDocument/2006/relationships/image" Target="../media/image15.png"/><Relationship Id="rId21" Type="http://schemas.openxmlformats.org/officeDocument/2006/relationships/image" Target="../media/image218.jpe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17.png"/><Relationship Id="rId25" Type="http://schemas.openxmlformats.org/officeDocument/2006/relationships/hyperlink" Target="http://commons.wikimedia.org/wiki/file:machu_picchu_peru.jpg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16.png"/><Relationship Id="rId20" Type="http://schemas.openxmlformats.org/officeDocument/2006/relationships/hyperlink" Target="https://fr.wikipedia.org/wiki/Chav%C3%ADn_(culture)" TargetMode="External"/><Relationship Id="rId29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9.jpeg"/><Relationship Id="rId5" Type="http://schemas.openxmlformats.org/officeDocument/2006/relationships/image" Target="../media/image2.png"/><Relationship Id="rId15" Type="http://schemas.openxmlformats.org/officeDocument/2006/relationships/slide" Target="slide80.xml"/><Relationship Id="rId23" Type="http://schemas.openxmlformats.org/officeDocument/2006/relationships/hyperlink" Target="https://fr.wikipedia.org/wiki/Machu_Picchu" TargetMode="External"/><Relationship Id="rId28" Type="http://schemas.openxmlformats.org/officeDocument/2006/relationships/hyperlink" Target="https://en.wikipedia.org/wiki/Chav%C3%ADn_culture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14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takiruna.com/2018/12/24/las-cabezas-clavas-de-chavin/" TargetMode="External"/><Relationship Id="rId27" Type="http://schemas.openxmlformats.org/officeDocument/2006/relationships/image" Target="../media/image221.jpeg"/><Relationship Id="rId30" Type="http://schemas.openxmlformats.org/officeDocument/2006/relationships/hyperlink" Target="https://commons.wikimedia.org/wiki/File:124_-_Machu_Picchu_-_Juin_2009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9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hyperlink" Target="https://mitologia.guru/mitos/mitos-del-oro-inca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pxhere.com/th/photo/1151411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image" Target="../media/image228.jpeg"/><Relationship Id="rId2" Type="http://schemas.openxmlformats.org/officeDocument/2006/relationships/image" Target="../media/image1.png"/><Relationship Id="rId16" Type="http://schemas.openxmlformats.org/officeDocument/2006/relationships/image" Target="../media/image225.png"/><Relationship Id="rId20" Type="http://schemas.openxmlformats.org/officeDocument/2006/relationships/image" Target="../media/image226.jpeg"/><Relationship Id="rId29" Type="http://schemas.openxmlformats.org/officeDocument/2006/relationships/hyperlink" Target="https://fr.wikipedia.org/wiki/Civilisation_inc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ikitravel.org/en/Nazca" TargetMode="External"/><Relationship Id="rId5" Type="http://schemas.openxmlformats.org/officeDocument/2006/relationships/image" Target="../media/image2.png"/><Relationship Id="rId15" Type="http://schemas.openxmlformats.org/officeDocument/2006/relationships/slide" Target="slide83.xml"/><Relationship Id="rId23" Type="http://schemas.openxmlformats.org/officeDocument/2006/relationships/image" Target="../media/image227.jpeg"/><Relationship Id="rId28" Type="http://schemas.openxmlformats.org/officeDocument/2006/relationships/hyperlink" Target="https://annamog.blogspot.com/2012/01/taphophile-tragics_24.html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Nazca_(civilisation)" TargetMode="External"/><Relationship Id="rId31" Type="http://schemas.openxmlformats.org/officeDocument/2006/relationships/hyperlink" Target="https://thimoidink.reislogger.nl/foto/keep-18/wotw-inca.100265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G%C3%A9oglyphes_de_Nazca" TargetMode="External"/><Relationship Id="rId27" Type="http://schemas.openxmlformats.org/officeDocument/2006/relationships/image" Target="../media/image229.jpeg"/><Relationship Id="rId30" Type="http://schemas.openxmlformats.org/officeDocument/2006/relationships/image" Target="../media/image230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hyperlink" Target="https://mitologia.guru/mitos/mitos-del-oro-inca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pxhere.com/th/photo/1151411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image" Target="../media/image228.jpeg"/><Relationship Id="rId2" Type="http://schemas.openxmlformats.org/officeDocument/2006/relationships/image" Target="../media/image1.png"/><Relationship Id="rId16" Type="http://schemas.openxmlformats.org/officeDocument/2006/relationships/image" Target="../media/image225.png"/><Relationship Id="rId20" Type="http://schemas.openxmlformats.org/officeDocument/2006/relationships/image" Target="../media/image226.jpeg"/><Relationship Id="rId29" Type="http://schemas.openxmlformats.org/officeDocument/2006/relationships/hyperlink" Target="https://fr.wikipedia.org/wiki/Civilisation_inc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ikitravel.org/en/Nazca" TargetMode="External"/><Relationship Id="rId5" Type="http://schemas.openxmlformats.org/officeDocument/2006/relationships/image" Target="../media/image2.png"/><Relationship Id="rId15" Type="http://schemas.openxmlformats.org/officeDocument/2006/relationships/slide" Target="slide83.xml"/><Relationship Id="rId23" Type="http://schemas.openxmlformats.org/officeDocument/2006/relationships/image" Target="../media/image227.jpeg"/><Relationship Id="rId28" Type="http://schemas.openxmlformats.org/officeDocument/2006/relationships/hyperlink" Target="https://annamog.blogspot.com/2012/01/taphophile-tragics_24.html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Nazca_(civilisation)" TargetMode="External"/><Relationship Id="rId31" Type="http://schemas.openxmlformats.org/officeDocument/2006/relationships/hyperlink" Target="https://thimoidink.reislogger.nl/foto/keep-18/wotw-inca.100265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G%C3%A9oglyphes_de_Nazca" TargetMode="External"/><Relationship Id="rId27" Type="http://schemas.openxmlformats.org/officeDocument/2006/relationships/image" Target="../media/image229.jpeg"/><Relationship Id="rId30" Type="http://schemas.openxmlformats.org/officeDocument/2006/relationships/image" Target="../media/image23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2.xml"/><Relationship Id="rId5" Type="http://schemas.openxmlformats.org/officeDocument/2006/relationships/image" Target="../media/image232.png"/><Relationship Id="rId4" Type="http://schemas.openxmlformats.org/officeDocument/2006/relationships/slide" Target="slide84.xml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35.png"/><Relationship Id="rId26" Type="http://schemas.openxmlformats.org/officeDocument/2006/relationships/hyperlink" Target="https://fr.wikipedia.org/wiki/Religions_du_P%C3%A9rou_pr%C3%A9colombien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Aiapaec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86.xml"/><Relationship Id="rId25" Type="http://schemas.openxmlformats.org/officeDocument/2006/relationships/image" Target="../media/image237.jpg"/><Relationship Id="rId33" Type="http://schemas.openxmlformats.org/officeDocument/2006/relationships/hyperlink" Target="https://nuestroprimercortochispas.blogspot.com/2017/10/top-five-de-culturas-precolombinas.html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34.png"/><Relationship Id="rId20" Type="http://schemas.openxmlformats.org/officeDocument/2006/relationships/image" Target="../media/image34.svg"/><Relationship Id="rId29" Type="http://schemas.openxmlformats.org/officeDocument/2006/relationships/hyperlink" Target="https://fr.wikipedia.org/wiki/Moche_(culture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C%C3%A9ramique_mochica" TargetMode="External"/><Relationship Id="rId32" Type="http://schemas.openxmlformats.org/officeDocument/2006/relationships/image" Target="../media/image240.jpeg"/><Relationship Id="rId5" Type="http://schemas.openxmlformats.org/officeDocument/2006/relationships/image" Target="../media/image2.png"/><Relationship Id="rId15" Type="http://schemas.openxmlformats.org/officeDocument/2006/relationships/image" Target="../media/image233.png"/><Relationship Id="rId23" Type="http://schemas.openxmlformats.org/officeDocument/2006/relationships/hyperlink" Target="https://commons.wikimedia.org/wiki/Category:Ai_apaec" TargetMode="External"/><Relationship Id="rId28" Type="http://schemas.openxmlformats.org/officeDocument/2006/relationships/hyperlink" Target="https://tiempo-mochica.blogspot.com/2011/10/a-que-cultura-pertenece-el-tumi.html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33.png"/><Relationship Id="rId31" Type="http://schemas.openxmlformats.org/officeDocument/2006/relationships/hyperlink" Target="https://fr.wikipedia.org/wiki/Huaca_Rajada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36.jpg"/><Relationship Id="rId27" Type="http://schemas.openxmlformats.org/officeDocument/2006/relationships/image" Target="../media/image238.png"/><Relationship Id="rId30" Type="http://schemas.openxmlformats.org/officeDocument/2006/relationships/image" Target="../media/image239.jpg"/><Relationship Id="rId8" Type="http://schemas.openxmlformats.org/officeDocument/2006/relationships/image" Target="../media/image5.sv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35.png"/><Relationship Id="rId26" Type="http://schemas.openxmlformats.org/officeDocument/2006/relationships/hyperlink" Target="https://fr.wikipedia.org/wiki/Religions_du_P%C3%A9rou_pr%C3%A9colombien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Aiapaec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slide" Target="slide86.xml"/><Relationship Id="rId25" Type="http://schemas.openxmlformats.org/officeDocument/2006/relationships/image" Target="../media/image237.jpg"/><Relationship Id="rId33" Type="http://schemas.openxmlformats.org/officeDocument/2006/relationships/hyperlink" Target="https://nuestroprimercortochispas.blogspot.com/2017/10/top-five-de-culturas-precolombinas.html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34.png"/><Relationship Id="rId20" Type="http://schemas.openxmlformats.org/officeDocument/2006/relationships/image" Target="../media/image34.svg"/><Relationship Id="rId29" Type="http://schemas.openxmlformats.org/officeDocument/2006/relationships/hyperlink" Target="https://fr.wikipedia.org/wiki/Moche_(culture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fr.wikipedia.org/wiki/C%C3%A9ramique_mochica" TargetMode="External"/><Relationship Id="rId32" Type="http://schemas.openxmlformats.org/officeDocument/2006/relationships/image" Target="../media/image240.jpeg"/><Relationship Id="rId5" Type="http://schemas.openxmlformats.org/officeDocument/2006/relationships/image" Target="../media/image2.png"/><Relationship Id="rId15" Type="http://schemas.openxmlformats.org/officeDocument/2006/relationships/image" Target="../media/image233.png"/><Relationship Id="rId23" Type="http://schemas.openxmlformats.org/officeDocument/2006/relationships/hyperlink" Target="https://commons.wikimedia.org/wiki/Category:Ai_apaec" TargetMode="External"/><Relationship Id="rId28" Type="http://schemas.openxmlformats.org/officeDocument/2006/relationships/hyperlink" Target="https://tiempo-mochica.blogspot.com/2011/10/a-que-cultura-pertenece-el-tumi.html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33.png"/><Relationship Id="rId31" Type="http://schemas.openxmlformats.org/officeDocument/2006/relationships/hyperlink" Target="https://fr.wikipedia.org/wiki/Huaca_Rajada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36.jpg"/><Relationship Id="rId27" Type="http://schemas.openxmlformats.org/officeDocument/2006/relationships/image" Target="../media/image238.png"/><Relationship Id="rId30" Type="http://schemas.openxmlformats.org/officeDocument/2006/relationships/image" Target="../media/image239.jpg"/><Relationship Id="rId8" Type="http://schemas.openxmlformats.org/officeDocument/2006/relationships/image" Target="../media/image5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5.xml"/><Relationship Id="rId5" Type="http://schemas.openxmlformats.org/officeDocument/2006/relationships/image" Target="../media/image242.png"/><Relationship Id="rId4" Type="http://schemas.openxmlformats.org/officeDocument/2006/relationships/slide" Target="slide8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slide" Target="slide89.xml"/><Relationship Id="rId26" Type="http://schemas.openxmlformats.org/officeDocument/2006/relationships/hyperlink" Target="https://fr.wikipedia.org/wiki/Palenque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n.wikipedia.org/wiki/Wikipedia:WikiProject_WikiFundi_Content/Maya_civilization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3.svg"/><Relationship Id="rId25" Type="http://schemas.openxmlformats.org/officeDocument/2006/relationships/hyperlink" Target="https://www.tetedechat.com/blog/index.php/palenque-la-cite-maya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245.jpeg"/><Relationship Id="rId29" Type="http://schemas.openxmlformats.org/officeDocument/2006/relationships/hyperlink" Target="https://fr.wikipedia.org/wiki/Civilisation_may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47.jpg"/><Relationship Id="rId5" Type="http://schemas.openxmlformats.org/officeDocument/2006/relationships/image" Target="../media/image2.png"/><Relationship Id="rId15" Type="http://schemas.openxmlformats.org/officeDocument/2006/relationships/image" Target="../media/image243.png"/><Relationship Id="rId23" Type="http://schemas.openxmlformats.org/officeDocument/2006/relationships/hyperlink" Target="https://www.pikist.com/free-photo-xuhcz" TargetMode="External"/><Relationship Id="rId28" Type="http://schemas.openxmlformats.org/officeDocument/2006/relationships/hyperlink" Target="https://pixabay.com/en/mayan-maya-ancient-mexico-temple-542087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44.png"/><Relationship Id="rId31" Type="http://schemas.openxmlformats.org/officeDocument/2006/relationships/hyperlink" Target="https://wikitravel.org/fr/Maya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46.jpeg"/><Relationship Id="rId27" Type="http://schemas.openxmlformats.org/officeDocument/2006/relationships/image" Target="../media/image248.jpeg"/><Relationship Id="rId30" Type="http://schemas.openxmlformats.org/officeDocument/2006/relationships/image" Target="../media/image249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slide" Target="slide89.xml"/><Relationship Id="rId26" Type="http://schemas.openxmlformats.org/officeDocument/2006/relationships/hyperlink" Target="https://fr.wikipedia.org/wiki/Palenque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n.wikipedia.org/wiki/Wikipedia:WikiProject_WikiFundi_Content/Maya_civilization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43.svg"/><Relationship Id="rId25" Type="http://schemas.openxmlformats.org/officeDocument/2006/relationships/hyperlink" Target="https://www.tetedechat.com/blog/index.php/palenque-la-cite-maya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245.jpeg"/><Relationship Id="rId29" Type="http://schemas.openxmlformats.org/officeDocument/2006/relationships/hyperlink" Target="https://fr.wikipedia.org/wiki/Civilisation_may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47.jpg"/><Relationship Id="rId5" Type="http://schemas.openxmlformats.org/officeDocument/2006/relationships/image" Target="../media/image2.png"/><Relationship Id="rId15" Type="http://schemas.openxmlformats.org/officeDocument/2006/relationships/image" Target="../media/image243.png"/><Relationship Id="rId23" Type="http://schemas.openxmlformats.org/officeDocument/2006/relationships/hyperlink" Target="https://www.pikist.com/free-photo-xuhcz" TargetMode="External"/><Relationship Id="rId28" Type="http://schemas.openxmlformats.org/officeDocument/2006/relationships/hyperlink" Target="https://pixabay.com/en/mayan-maya-ancient-mexico-temple-542087/" TargetMode="External"/><Relationship Id="rId10" Type="http://schemas.openxmlformats.org/officeDocument/2006/relationships/image" Target="../media/image7.svg"/><Relationship Id="rId19" Type="http://schemas.openxmlformats.org/officeDocument/2006/relationships/image" Target="../media/image244.png"/><Relationship Id="rId31" Type="http://schemas.openxmlformats.org/officeDocument/2006/relationships/hyperlink" Target="https://wikitravel.org/fr/Maya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46.jpeg"/><Relationship Id="rId27" Type="http://schemas.openxmlformats.org/officeDocument/2006/relationships/image" Target="../media/image248.jpeg"/><Relationship Id="rId30" Type="http://schemas.openxmlformats.org/officeDocument/2006/relationships/image" Target="../media/image24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slide" Target="slide90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34.svg"/><Relationship Id="rId26" Type="http://schemas.openxmlformats.org/officeDocument/2006/relationships/hyperlink" Target="https://fr.wikipedia.org/wiki/IVe_mill&#233;naire_av._J.-C.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Pers%C3%A9polis._Palais_de_Darius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33.png"/><Relationship Id="rId25" Type="http://schemas.openxmlformats.org/officeDocument/2006/relationships/image" Target="../media/image37.jpe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5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de.wikipedia.org/wiki/Mesopotamische_Kunst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23" Type="http://schemas.openxmlformats.org/officeDocument/2006/relationships/image" Target="../media/image36.jpeg"/><Relationship Id="rId28" Type="http://schemas.openxmlformats.org/officeDocument/2006/relationships/hyperlink" Target="https://fr.vikidia.org/wiki/Empire_perse_ach%C3%A9m%C3%A9nid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M%C3%A9sopotamie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Porte_d%27Ishtar" TargetMode="External"/><Relationship Id="rId27" Type="http://schemas.openxmlformats.org/officeDocument/2006/relationships/image" Target="../media/image38.jpeg"/><Relationship Id="rId30" Type="http://schemas.openxmlformats.org/officeDocument/2006/relationships/hyperlink" Target="https://www.flickr.com/photos/dalbera/7030584313/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commons.wikimedia.org/wiki/Category:Recuay_pottery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s.wikiquote.org/wiki/Jade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53.png"/><Relationship Id="rId25" Type="http://schemas.openxmlformats.org/officeDocument/2006/relationships/image" Target="../media/image256.JPG"/><Relationship Id="rId2" Type="http://schemas.openxmlformats.org/officeDocument/2006/relationships/image" Target="../media/image1.png"/><Relationship Id="rId16" Type="http://schemas.openxmlformats.org/officeDocument/2006/relationships/slide" Target="slide92.xml"/><Relationship Id="rId20" Type="http://schemas.openxmlformats.org/officeDocument/2006/relationships/image" Target="../media/image254.jpeg"/><Relationship Id="rId29" Type="http://schemas.openxmlformats.org/officeDocument/2006/relationships/hyperlink" Target="https://www.flickr.com/photos/carsten_tb/412353030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101561334@N08/10452179565/in/photostream/" TargetMode="External"/><Relationship Id="rId32" Type="http://schemas.openxmlformats.org/officeDocument/2006/relationships/hyperlink" Target="https://www.goodfreephotos.com/Free-Stock-Photos/stone-buildings-and-temples-in-machu-pacchu-peru.jpg.php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252.png"/><Relationship Id="rId23" Type="http://schemas.openxmlformats.org/officeDocument/2006/relationships/image" Target="../media/image255.jpeg"/><Relationship Id="rId28" Type="http://schemas.openxmlformats.org/officeDocument/2006/relationships/image" Target="../media/image257.jpeg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31" Type="http://schemas.openxmlformats.org/officeDocument/2006/relationships/image" Target="../media/image258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Culture_Recuay" TargetMode="External"/><Relationship Id="rId27" Type="http://schemas.openxmlformats.org/officeDocument/2006/relationships/hyperlink" Target="https://lamaquipu.fr/article/11/la-sculpture-recuay" TargetMode="External"/><Relationship Id="rId30" Type="http://schemas.openxmlformats.org/officeDocument/2006/relationships/hyperlink" Target="https://fr.wikipedia.org/wiki/Huilcahuain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50.png"/><Relationship Id="rId26" Type="http://schemas.openxmlformats.org/officeDocument/2006/relationships/hyperlink" Target="https://commons.wikimedia.org/wiki/Category:Recuay_pottery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es.wikiquote.org/wiki/Jade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53.png"/><Relationship Id="rId25" Type="http://schemas.openxmlformats.org/officeDocument/2006/relationships/image" Target="../media/image256.JPG"/><Relationship Id="rId2" Type="http://schemas.openxmlformats.org/officeDocument/2006/relationships/image" Target="../media/image1.png"/><Relationship Id="rId16" Type="http://schemas.openxmlformats.org/officeDocument/2006/relationships/slide" Target="slide92.xml"/><Relationship Id="rId20" Type="http://schemas.openxmlformats.org/officeDocument/2006/relationships/image" Target="../media/image254.jpeg"/><Relationship Id="rId29" Type="http://schemas.openxmlformats.org/officeDocument/2006/relationships/hyperlink" Target="https://www.flickr.com/photos/carsten_tb/412353030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101561334@N08/10452179565/in/photostream/" TargetMode="External"/><Relationship Id="rId32" Type="http://schemas.openxmlformats.org/officeDocument/2006/relationships/hyperlink" Target="https://www.goodfreephotos.com/Free-Stock-Photos/stone-buildings-and-temples-in-machu-pacchu-peru.jpg.php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252.png"/><Relationship Id="rId23" Type="http://schemas.openxmlformats.org/officeDocument/2006/relationships/image" Target="../media/image255.jpeg"/><Relationship Id="rId28" Type="http://schemas.openxmlformats.org/officeDocument/2006/relationships/image" Target="../media/image257.jpeg"/><Relationship Id="rId10" Type="http://schemas.openxmlformats.org/officeDocument/2006/relationships/image" Target="../media/image7.svg"/><Relationship Id="rId19" Type="http://schemas.openxmlformats.org/officeDocument/2006/relationships/image" Target="../media/image51.svg"/><Relationship Id="rId31" Type="http://schemas.openxmlformats.org/officeDocument/2006/relationships/image" Target="../media/image258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Culture_Recuay" TargetMode="External"/><Relationship Id="rId27" Type="http://schemas.openxmlformats.org/officeDocument/2006/relationships/hyperlink" Target="https://lamaquipu.fr/article/11/la-sculpture-recuay" TargetMode="External"/><Relationship Id="rId30" Type="http://schemas.openxmlformats.org/officeDocument/2006/relationships/hyperlink" Target="https://fr.wikipedia.org/wiki/Huilcahuain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1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26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Civilisation_chim%C3%BA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www.flickr.com/photos/adavey/3749941758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61.png"/><Relationship Id="rId20" Type="http://schemas.openxmlformats.org/officeDocument/2006/relationships/hyperlink" Target="https://sketchfab.com/3d-models/escultura-de-madera-chimu-c4c786e56e214362a74522048235edfc" TargetMode="External"/><Relationship Id="rId29" Type="http://schemas.openxmlformats.org/officeDocument/2006/relationships/hyperlink" Target="https://www.flickr.com/photos/prof_richard/205490170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64.jpeg"/><Relationship Id="rId5" Type="http://schemas.openxmlformats.org/officeDocument/2006/relationships/image" Target="../media/image2.png"/><Relationship Id="rId15" Type="http://schemas.openxmlformats.org/officeDocument/2006/relationships/slide" Target="slide95.xml"/><Relationship Id="rId23" Type="http://schemas.openxmlformats.org/officeDocument/2006/relationships/hyperlink" Target="https://www.flickr.com/photos/mharrsch/4061767981/" TargetMode="External"/><Relationship Id="rId28" Type="http://schemas.openxmlformats.org/officeDocument/2006/relationships/image" Target="../media/image266.jpeg"/><Relationship Id="rId10" Type="http://schemas.openxmlformats.org/officeDocument/2006/relationships/image" Target="../media/image7.svg"/><Relationship Id="rId19" Type="http://schemas.openxmlformats.org/officeDocument/2006/relationships/image" Target="../media/image262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63.jpeg"/><Relationship Id="rId27" Type="http://schemas.openxmlformats.org/officeDocument/2006/relationships/hyperlink" Target="https://www.metmuseum.org/art/collection/search/310497?searchField=All&amp;amp;sortBy=relevance&amp;amp;where=South+America&amp;amp;ft=*&amp;amp;offset=320&amp;amp;rpp=80&amp;amp;pos=385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61.svg"/><Relationship Id="rId26" Type="http://schemas.openxmlformats.org/officeDocument/2006/relationships/image" Target="../media/image265.jpeg"/><Relationship Id="rId3" Type="http://schemas.openxmlformats.org/officeDocument/2006/relationships/image" Target="../media/image15.png"/><Relationship Id="rId21" Type="http://schemas.openxmlformats.org/officeDocument/2006/relationships/hyperlink" Target="https://fr.wikipedia.org/wiki/Civilisation_chim%C3%BA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hyperlink" Target="https://www.flickr.com/photos/adavey/3749941758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61.png"/><Relationship Id="rId20" Type="http://schemas.openxmlformats.org/officeDocument/2006/relationships/hyperlink" Target="https://sketchfab.com/3d-models/escultura-de-madera-chimu-c4c786e56e214362a74522048235edfc" TargetMode="External"/><Relationship Id="rId29" Type="http://schemas.openxmlformats.org/officeDocument/2006/relationships/hyperlink" Target="https://www.flickr.com/photos/prof_richard/205490170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64.jpeg"/><Relationship Id="rId5" Type="http://schemas.openxmlformats.org/officeDocument/2006/relationships/image" Target="../media/image2.png"/><Relationship Id="rId15" Type="http://schemas.openxmlformats.org/officeDocument/2006/relationships/slide" Target="slide95.xml"/><Relationship Id="rId23" Type="http://schemas.openxmlformats.org/officeDocument/2006/relationships/hyperlink" Target="https://www.flickr.com/photos/mharrsch/4061767981/" TargetMode="External"/><Relationship Id="rId28" Type="http://schemas.openxmlformats.org/officeDocument/2006/relationships/image" Target="../media/image266.jpeg"/><Relationship Id="rId10" Type="http://schemas.openxmlformats.org/officeDocument/2006/relationships/image" Target="../media/image7.svg"/><Relationship Id="rId19" Type="http://schemas.openxmlformats.org/officeDocument/2006/relationships/image" Target="../media/image262.jpe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263.jpeg"/><Relationship Id="rId27" Type="http://schemas.openxmlformats.org/officeDocument/2006/relationships/hyperlink" Target="https://www.metmuseum.org/art/collection/search/310497?searchField=All&amp;amp;sortBy=relevance&amp;amp;where=South+America&amp;amp;ft=*&amp;amp;offset=320&amp;amp;rpp=80&amp;amp;pos=385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4.xml"/><Relationship Id="rId5" Type="http://schemas.openxmlformats.org/officeDocument/2006/relationships/image" Target="../media/image268.png"/><Relationship Id="rId4" Type="http://schemas.openxmlformats.org/officeDocument/2006/relationships/slide" Target="slide9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4.svg"/><Relationship Id="rId26" Type="http://schemas.openxmlformats.org/officeDocument/2006/relationships/hyperlink" Target="https://www.wondermondo.com/pisa-cathedral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://www.flickr.com/photos/snarfel/3379617818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image" Target="../media/image272.jpeg"/><Relationship Id="rId2" Type="http://schemas.openxmlformats.org/officeDocument/2006/relationships/image" Target="../media/image1.png"/><Relationship Id="rId16" Type="http://schemas.openxmlformats.org/officeDocument/2006/relationships/image" Target="../media/image269.png"/><Relationship Id="rId20" Type="http://schemas.openxmlformats.org/officeDocument/2006/relationships/image" Target="../media/image270.jpeg"/><Relationship Id="rId29" Type="http://schemas.openxmlformats.org/officeDocument/2006/relationships/hyperlink" Target="https://www.yeryuzundebeyazizler.com/sanatsal-sunlu-tablolari-canlandirma-1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bing.com/images/search?q=architecture+baroque+pinterest&amp;qpvt=architecture+baroque+pinterest&amp;form=IGRE&amp;first=1" TargetMode="External"/><Relationship Id="rId5" Type="http://schemas.openxmlformats.org/officeDocument/2006/relationships/image" Target="../media/image2.png"/><Relationship Id="rId15" Type="http://schemas.openxmlformats.org/officeDocument/2006/relationships/slide" Target="slide98.xml"/><Relationship Id="rId23" Type="http://schemas.openxmlformats.org/officeDocument/2006/relationships/image" Target="../media/image271.jpeg"/><Relationship Id="rId28" Type="http://schemas.openxmlformats.org/officeDocument/2006/relationships/image" Target="../media/image273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%27Infante_Marguerite_en_bleu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a_Ronde_de_nuit" TargetMode="External"/><Relationship Id="rId27" Type="http://schemas.openxmlformats.org/officeDocument/2006/relationships/hyperlink" Target="https://fr.wikipedia.org/wiki/Bacchus_(Le_Caravage)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4.svg"/><Relationship Id="rId26" Type="http://schemas.openxmlformats.org/officeDocument/2006/relationships/hyperlink" Target="https://www.wondermondo.com/pisa-cathedral/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://www.flickr.com/photos/snarfel/3379617818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3.png"/><Relationship Id="rId25" Type="http://schemas.openxmlformats.org/officeDocument/2006/relationships/image" Target="../media/image272.jpeg"/><Relationship Id="rId2" Type="http://schemas.openxmlformats.org/officeDocument/2006/relationships/image" Target="../media/image1.png"/><Relationship Id="rId16" Type="http://schemas.openxmlformats.org/officeDocument/2006/relationships/image" Target="../media/image269.png"/><Relationship Id="rId20" Type="http://schemas.openxmlformats.org/officeDocument/2006/relationships/image" Target="../media/image270.jpeg"/><Relationship Id="rId29" Type="http://schemas.openxmlformats.org/officeDocument/2006/relationships/hyperlink" Target="https://www.yeryuzundebeyazizler.com/sanatsal-sunlu-tablolari-canlandirma-1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bing.com/images/search?q=architecture+baroque+pinterest&amp;qpvt=architecture+baroque+pinterest&amp;form=IGRE&amp;first=1" TargetMode="External"/><Relationship Id="rId5" Type="http://schemas.openxmlformats.org/officeDocument/2006/relationships/image" Target="../media/image2.png"/><Relationship Id="rId15" Type="http://schemas.openxmlformats.org/officeDocument/2006/relationships/slide" Target="slide98.xml"/><Relationship Id="rId23" Type="http://schemas.openxmlformats.org/officeDocument/2006/relationships/image" Target="../media/image271.jpeg"/><Relationship Id="rId28" Type="http://schemas.openxmlformats.org/officeDocument/2006/relationships/image" Target="../media/image273.jpeg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L%27Infante_Marguerite_en_bleu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fr.wikipedia.org/wiki/La_Ronde_de_nuit" TargetMode="External"/><Relationship Id="rId27" Type="http://schemas.openxmlformats.org/officeDocument/2006/relationships/hyperlink" Target="https://fr.wikipedia.org/wiki/Bacchus_(Le_Caravage)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slide" Target="slide99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26" Type="http://schemas.openxmlformats.org/officeDocument/2006/relationships/image" Target="../media/image278.jpeg"/><Relationship Id="rId3" Type="http://schemas.openxmlformats.org/officeDocument/2006/relationships/image" Target="../media/image15.png"/><Relationship Id="rId21" Type="http://schemas.openxmlformats.org/officeDocument/2006/relationships/hyperlink" Target="https://commons.wikimedia.org/wiki/File:Vue_d'ensemble_du_Ch%C3%A2teau_de_Chambord.jpg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24.png"/><Relationship Id="rId25" Type="http://schemas.openxmlformats.org/officeDocument/2006/relationships/hyperlink" Target="https://fr.wikipedia.org/wiki/Enluminure_de_la_Renaissance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75.png"/><Relationship Id="rId20" Type="http://schemas.openxmlformats.org/officeDocument/2006/relationships/image" Target="../media/image276.jpeg"/><Relationship Id="rId29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hyperlink" Target="https://www.flickr.com/photos/tesking/6200613681" TargetMode="External"/><Relationship Id="rId5" Type="http://schemas.openxmlformats.org/officeDocument/2006/relationships/image" Target="../media/image2.png"/><Relationship Id="rId15" Type="http://schemas.openxmlformats.org/officeDocument/2006/relationships/slide" Target="slide101.xml"/><Relationship Id="rId23" Type="http://schemas.openxmlformats.org/officeDocument/2006/relationships/image" Target="../media/image277.jpeg"/><Relationship Id="rId28" Type="http://schemas.openxmlformats.org/officeDocument/2006/relationships/hyperlink" Target="https://fr.wikipedia.org/wiki/Tapisserie" TargetMode="External"/><Relationship Id="rId10" Type="http://schemas.openxmlformats.org/officeDocument/2006/relationships/image" Target="../media/image7.svg"/><Relationship Id="rId19" Type="http://schemas.openxmlformats.org/officeDocument/2006/relationships/hyperlink" Target="https://fr.wikipedia.org/wiki/Ch%C3%A2teau_de_Chambord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hyperlink" Target="https://panoramadelart.com/analyse/la-joconde" TargetMode="External"/><Relationship Id="rId27" Type="http://schemas.openxmlformats.org/officeDocument/2006/relationships/hyperlink" Target="https://fr.vikidia.org/wiki/Enluminure" TargetMode="External"/><Relationship Id="rId30" Type="http://schemas.openxmlformats.org/officeDocument/2006/relationships/hyperlink" Target="https://www.flickr.com/photos/dalbera/5030228652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action="ppaction://hlinksldjump"/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2000" y="2129379"/>
            <a:ext cx="3456000" cy="1840061"/>
            <a:chOff x="0" y="0"/>
            <a:chExt cx="4608000" cy="2453414"/>
          </a:xfrm>
        </p:grpSpPr>
        <p:sp>
          <p:nvSpPr>
            <p:cNvPr id="4" name="TextBox 4"/>
            <p:cNvSpPr txBox="1"/>
            <p:nvPr/>
          </p:nvSpPr>
          <p:spPr>
            <a:xfrm>
              <a:off x="719" y="436055"/>
              <a:ext cx="4606672" cy="1583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61"/>
                </a:lnSpc>
              </a:pPr>
              <a:r>
                <a:rPr lang="en-US" sz="4599" spc="45" dirty="0" err="1">
                  <a:latin typeface="Shadows Into Light Two"/>
                  <a:ea typeface="Shadows Into Light Two"/>
                  <a:cs typeface="Shadows Into Light Two"/>
                  <a:sym typeface="Shadows Into Light Two"/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L’histoire</a:t>
              </a:r>
              <a:r>
                <a:rPr lang="en-US" sz="4599" spc="45" dirty="0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 de  la </a:t>
              </a:r>
              <a:r>
                <a:rPr lang="en-US" sz="4599" spc="45" dirty="0" err="1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céramique</a:t>
              </a:r>
              <a:endParaRPr lang="en-US" sz="4599" spc="45" dirty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606672" cy="222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8"/>
                </a:lnSpc>
              </a:pPr>
              <a:r>
                <a:rPr lang="en-US" sz="1006" i="1" spc="9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DÉCOUVREZ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28" y="2163395"/>
              <a:ext cx="4606672" cy="290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8"/>
                </a:lnSpc>
              </a:pPr>
              <a:r>
                <a:rPr lang="en-US" sz="1341" spc="67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DE LA PREHISTOIRE A NOS JOURS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1B9733-6EA5-29FE-24FD-A40A9C9D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100351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2C275-A588-864C-238F-08F42793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B5E174-B2C2-57E1-CFF7-BE6925EDB396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DCF8051-E766-DB1C-5F5B-348315586986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0691E3-FE0A-97F6-A5E5-180B139F3D0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1623B82-990F-BBC4-A380-D81282E8F54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78E4E71-6DCE-3210-5547-018A4F8CD9E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CD685D2-EDCE-0A60-1B0E-9F49D8E3B9BD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1756665-3D55-B0CE-D5A2-46D3DDB6D636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23DB2ED-FD62-9C11-A72F-1E4A466600B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B4F71B3-73F7-E5F9-1381-276E6B74F94B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768F348-A8EC-6176-FDBB-28FD09CEFFB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A33DB7A-B46F-DAFA-E36E-EF02B990D73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45974F9-ABDC-7A74-F0E7-65F5728A4E6C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56326AD-7BB4-58B2-B11D-57467DC1A6B8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B265426-DAF3-F712-F48A-48F7CCF2EE0C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07A3970-9C81-4E28-C2A8-9F0828AA6C7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BE6556B-A8D2-AD69-018A-C06E443FBD0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38A2B2F-A7E3-BA1B-952B-811F20C4311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83D6CA0-00AF-1DEA-37D1-0BD52A9F87A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2C38522-6D8E-13A8-2153-23A61FC696A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FF4F6C0-4B4E-7F07-F12E-4E2ECDE04E7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91F6303D-28DA-EFB7-4F8B-E4AAED657A40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0E06D00-6329-D27A-9585-35364F65C352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55EC3B9-2F12-24E6-EA01-3912CF39606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237537C-DFAE-E3A8-1A93-97ECAA7ED7D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95FBE98-AA1D-FC2F-E2D8-FD7AB6A3A25E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9E045E7-E9E5-4089-0AFB-43BAE222D140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1F8C8B8-520F-2020-4CC9-1F889C3356F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AC7CF29-3E56-2104-6B94-835429CBABE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7448E23-6C1B-5583-8165-A2AC7FCD910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FD21449-661F-5BFA-571C-8400F12D948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01543E9-15F1-ADE7-8840-FADA2DA9961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4A4567B-150C-8536-A118-2F4A55FE54E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AE2BB4D-7BC2-DCDF-9695-6074A3CA5FE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D1C2335-5920-4E77-546A-C27A9B9D4FB3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6D1DE2E7-8F03-F739-A5C5-7F51EC2713E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54A9C89F-4722-63C3-F8AF-14CE6D8A43D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7A0AB486-76EB-3549-F2BC-E925D76B555C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CB52711-347C-F772-4277-3091E0EC92E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C120150D-D303-EE61-B792-CCC642AAE08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B6197F2-EA59-096E-D68C-51C0F451E0D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B0C6F63-96E3-DB2C-500B-F2D4295E61A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56D9F2D-2648-262C-68B6-81E484BFF22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4664883E-DD95-63A6-3539-5499AF67595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A8719486-9627-2C09-A054-2FF98F949B45}"/>
              </a:ext>
            </a:extLst>
          </p:cNvPr>
          <p:cNvGrpSpPr/>
          <p:nvPr/>
        </p:nvGrpSpPr>
        <p:grpSpPr>
          <a:xfrm>
            <a:off x="1348223" y="387726"/>
            <a:ext cx="1937835" cy="1937835"/>
            <a:chOff x="0" y="0"/>
            <a:chExt cx="812800" cy="812800"/>
          </a:xfrm>
        </p:grpSpPr>
        <p:sp>
          <p:nvSpPr>
            <p:cNvPr id="46" name="Freeform 46">
              <a:hlinkClick r:id="rId15" action="ppaction://hlinksldjump"/>
              <a:extLst>
                <a:ext uri="{FF2B5EF4-FFF2-40B4-BE49-F238E27FC236}">
                  <a16:creationId xmlns:a16="http://schemas.microsoft.com/office/drawing/2014/main" id="{C3BC5974-4990-6A54-7047-50609C3B07F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483" b="-483"/>
              </a:stretch>
            </a:blipFill>
          </p:spPr>
        </p:sp>
      </p:grpSp>
      <p:grpSp>
        <p:nvGrpSpPr>
          <p:cNvPr id="47" name="Group 47">
            <a:extLst>
              <a:ext uri="{FF2B5EF4-FFF2-40B4-BE49-F238E27FC236}">
                <a16:creationId xmlns:a16="http://schemas.microsoft.com/office/drawing/2014/main" id="{C8929C34-7E45-0F26-336F-CB18896BEF3E}"/>
              </a:ext>
            </a:extLst>
          </p:cNvPr>
          <p:cNvGrpSpPr/>
          <p:nvPr/>
        </p:nvGrpSpPr>
        <p:grpSpPr>
          <a:xfrm>
            <a:off x="-86784" y="-63900"/>
            <a:ext cx="4401609" cy="495900"/>
            <a:chOff x="0" y="0"/>
            <a:chExt cx="2952401" cy="311009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593981BE-A827-987B-8F5E-D690C3A1959C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A1ABD100-E981-FD4D-450B-05F7CC4CD70E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Freeform 50">
            <a:extLst>
              <a:ext uri="{FF2B5EF4-FFF2-40B4-BE49-F238E27FC236}">
                <a16:creationId xmlns:a16="http://schemas.microsoft.com/office/drawing/2014/main" id="{39AA49E6-AD53-C48A-4A37-6101F80EDCCF}"/>
              </a:ext>
            </a:extLst>
          </p:cNvPr>
          <p:cNvSpPr/>
          <p:nvPr/>
        </p:nvSpPr>
        <p:spPr>
          <a:xfrm>
            <a:off x="3924704" y="105968"/>
            <a:ext cx="290746" cy="445587"/>
          </a:xfrm>
          <a:custGeom>
            <a:avLst/>
            <a:gdLst/>
            <a:ahLst/>
            <a:cxnLst/>
            <a:rect l="l" t="t" r="r" b="b"/>
            <a:pathLst>
              <a:path w="290746" h="445587">
                <a:moveTo>
                  <a:pt x="0" y="0"/>
                </a:moveTo>
                <a:lnTo>
                  <a:pt x="290746" y="0"/>
                </a:lnTo>
                <a:lnTo>
                  <a:pt x="290746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A8EADDD-0CE4-AA42-115E-4A42B63B2EEF}"/>
              </a:ext>
            </a:extLst>
          </p:cNvPr>
          <p:cNvSpPr txBox="1"/>
          <p:nvPr/>
        </p:nvSpPr>
        <p:spPr>
          <a:xfrm>
            <a:off x="1407989" y="2880936"/>
            <a:ext cx="181830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Obeid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tardif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27ABBA9-3103-9427-4BB9-0E2A0886157C}"/>
              </a:ext>
            </a:extLst>
          </p:cNvPr>
          <p:cNvSpPr txBox="1"/>
          <p:nvPr/>
        </p:nvSpPr>
        <p:spPr>
          <a:xfrm>
            <a:off x="1469450" y="4139291"/>
            <a:ext cx="174977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6500 à 3750 av. J.-C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90C1573-C7A5-87A2-C379-BE9BEAF77FCA}"/>
              </a:ext>
            </a:extLst>
          </p:cNvPr>
          <p:cNvSpPr txBox="1"/>
          <p:nvPr/>
        </p:nvSpPr>
        <p:spPr>
          <a:xfrm>
            <a:off x="1104087" y="3482908"/>
            <a:ext cx="263339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Eridu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ancienne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cité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0F94D79C-36E3-2EE5-E60F-6AD6DB55B1C1}"/>
              </a:ext>
            </a:extLst>
          </p:cNvPr>
          <p:cNvSpPr txBox="1"/>
          <p:nvPr/>
        </p:nvSpPr>
        <p:spPr>
          <a:xfrm>
            <a:off x="1270639" y="4690788"/>
            <a:ext cx="230871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Palais/ Temples/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6BD9D903-8B94-D3AD-AC17-8FC4CB0C4D34}"/>
              </a:ext>
            </a:extLst>
          </p:cNvPr>
          <p:cNvSpPr txBox="1"/>
          <p:nvPr/>
        </p:nvSpPr>
        <p:spPr>
          <a:xfrm>
            <a:off x="820359" y="5321671"/>
            <a:ext cx="32902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oxyde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manganèse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1473346B-FF5C-95CA-694F-D505348F1B2B}"/>
              </a:ext>
            </a:extLst>
          </p:cNvPr>
          <p:cNvSpPr txBox="1"/>
          <p:nvPr/>
        </p:nvSpPr>
        <p:spPr>
          <a:xfrm>
            <a:off x="993155" y="5898427"/>
            <a:ext cx="312650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4)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05007E05-40FE-CCD3-04B2-E59E34EE6302}"/>
              </a:ext>
            </a:extLst>
          </p:cNvPr>
          <p:cNvSpPr txBox="1"/>
          <p:nvPr/>
        </p:nvSpPr>
        <p:spPr>
          <a:xfrm>
            <a:off x="-356712" y="33605"/>
            <a:ext cx="340987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F538D7F0-3909-4CA5-0BD9-0A40F370E7BF}"/>
              </a:ext>
            </a:extLst>
          </p:cNvPr>
          <p:cNvSpPr txBox="1"/>
          <p:nvPr/>
        </p:nvSpPr>
        <p:spPr>
          <a:xfrm>
            <a:off x="665590" y="233550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FUNÉRAIRE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71716C91-47FE-3FF1-C309-5D9A8FC6CC4F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D95088C2-499F-260D-35E4-FE301E00D76C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49375E3-437D-73BB-EA60-CB0A70B631A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D5510857-C086-ED19-FAF4-B9C902A4DB9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FCA515BD-FA31-7676-9E06-0F25F287C722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9662C4D3-7A74-9F7D-E05D-EFFE012D4CD1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9AF80550-F7C2-1B2B-60DC-B366416F8CE9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8C26DE71-9CB1-C63F-358A-0C0E11C56F4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FB7D16F9-ECAA-0365-B00F-00732A0CB76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039AA92C-733E-D757-05DC-ACAE6BC70B2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E58C3CB5-A020-16A2-5858-AA839F7FBBE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16013EAF-24F8-15EB-6A8E-65C47A3DBA0E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D80B21B7-1E68-7EA7-0BB1-B2BE5DBE2D8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EFBFA3A3-A7B0-EA0B-3AC5-3DF4C98F6AA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1A98E74C-61B5-B6A6-65ED-30C612857C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81CF5BEF-EBC5-977A-C99F-F65B3C927EA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E8E3E46E-20E8-227F-7E21-EFBA084368E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DBF436E-F507-18B1-5557-797E2EE5518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1F0052C7-D976-0C77-1AFB-12B51C03BE9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30CD3624-73A5-ADA8-0B1C-363D0D64556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D1FDA959-EEBE-FB6C-E4FC-E447AB986E4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A7CF44CA-458E-0B94-B676-D992326C43D2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84A2030-D7C0-23CC-1CBF-E274EAB6050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402B113E-FAFE-C2B0-59C2-95DAB7825AB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ECEAD4F8-E0E5-64AB-2E5D-0A41374574E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12ECB2F6-7DB9-1CF0-8217-0E43B071C7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D3CFB7AE-36F1-F737-6508-089A4F022CF2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3F83E19A-2FDA-5C62-E0B3-CFB10C6E607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3C89E57C-72F7-B0E8-22E6-329358DEF97C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F2987CB6-D950-E08D-9E43-50DF2C511AA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0B8B6343-5C2E-8E18-99A1-78AD699875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9F628AB5-0DA1-292A-0EEC-233E04BFDDB0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DF4083E-C0B6-1F5D-2594-0C07145C299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56F520C3-A887-E4F5-F0DA-5473E6C7125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42331333-471E-73E5-FD38-538273C246A1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1B4E6286-CEC9-2DA4-1397-8E0C9C00E4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6F28F17A-B0B0-ACCF-5A2E-3EC6C62C466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DF82CD24-F6E5-660E-BDBC-48279418D7F9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97" name="Image 96">
              <a:hlinkClick r:id="rId19"/>
              <a:extLst>
                <a:ext uri="{FF2B5EF4-FFF2-40B4-BE49-F238E27FC236}">
                  <a16:creationId xmlns:a16="http://schemas.microsoft.com/office/drawing/2014/main" id="{13DC7825-CE21-15BA-F9EC-A47D4EB3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1" y="-3619"/>
              <a:ext cx="2159567" cy="1524612"/>
            </a:xfrm>
            <a:prstGeom prst="rect">
              <a:avLst/>
            </a:prstGeom>
          </p:spPr>
        </p:pic>
        <p:pic>
          <p:nvPicPr>
            <p:cNvPr id="98" name="Picture 2">
              <a:hlinkClick r:id="rId22"/>
              <a:extLst>
                <a:ext uri="{FF2B5EF4-FFF2-40B4-BE49-F238E27FC236}">
                  <a16:creationId xmlns:a16="http://schemas.microsoft.com/office/drawing/2014/main" id="{D8073CE4-4C10-370C-7964-E56D87647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159538" y="-12531"/>
              <a:ext cx="2169130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84B4B72E-6165-05F0-7EFA-19B9E9676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2137973" y="1447943"/>
              <a:ext cx="1351903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4D06B58C-15BD-7519-41B8-9BF9663B2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7C3FA00B-4E05-3C94-D778-0906CE3A1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Ellipse 106">
            <a:extLst>
              <a:ext uri="{FF2B5EF4-FFF2-40B4-BE49-F238E27FC236}">
                <a16:creationId xmlns:a16="http://schemas.microsoft.com/office/drawing/2014/main" id="{73B68D82-9E9F-1974-4D30-99E05139B68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BCD30F35-7ACA-B0D9-CED5-F3995F1B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3657" y="6167741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13309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0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2B698-82C2-FF82-1B7F-80B4599B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8E3D57-B8A6-564B-AAFF-38944255E067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F9C69C6-820B-DF12-0BA4-CFD928BA3BB0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3A362-2DFA-C9F4-00F5-137724033FB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F8EDBB6-3005-BD39-D271-DFC1E798A2F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F7C3F29-ADF7-FEF0-97BF-E52C56649A3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733FBC8-D3C5-D051-BE59-2A8819AD8BAD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04AD159-4A49-36BE-C83F-C8FE82F127A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78475C4-8E97-1416-2791-234802AAEC3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65294AF-42A4-9C27-5981-7832836BE184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3017BFD-BE15-3031-E3E5-984F75E16CC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B0087D7-BCB4-471F-99B7-26743E3C5CA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E32F66B-AAFA-6AF5-369C-0FABA93D3B56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A7ECF4B-B76F-0F87-2B81-90D855268A3C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880010B-D62F-D28B-E075-3430CCF0D03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BE94D1D-D2BC-D5FA-882F-7464FEBD1534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63AB591-8D1B-9FE9-45A7-D44A58B6198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CA60BD8-FD33-A9AA-7AF7-61B13A841C9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5CF4AE8-DD93-684B-3AB6-BA9B76E4D45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E5CFF74-3AEA-C30C-59C8-F3B860A98C6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F87F584-5594-FF92-01ED-A5777C6B22F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8FEEDC70-4C37-772E-50B7-D94B6F4E914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5C2C1AA-7CC9-FFE5-FA6B-A60310F343F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8A3B554-4213-B939-A760-DD6AA19F623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90A9035-4219-6495-B69F-0AB5196A561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A1D3774-DCB1-9EF7-BDFF-4C89B95E204F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ED78CCE-5F08-E02B-688B-F6720C28711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360C315-8E54-E0B8-0A3E-DDDFAB7D0ED3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504C489-47FF-8AEF-806A-0A65136D305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9BE9CF7-C97A-8E47-AAF0-7D0AD86D54B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07F0E620-E0DB-205B-3C01-09E35D230F3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03043E9-2A9E-10C4-35B8-5C7992DCF0E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B210275-4701-608B-EA6C-8FB9E6D43EE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AD33600-9120-E2D5-5D8C-92EBA018136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3F2A8784-D999-5BE4-49BD-853BAC6C69E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08DC31A-16F8-741B-F114-D89972C5527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2C932FF-D47D-B4B3-1870-CDCB03DBE41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565FB7E-8316-5BFC-E182-1713899705D1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9834FA5-6BCA-5EEE-1485-C11402127D2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DA4CCEF-4614-862C-7774-9E2ADDF3049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AF3A7820-C357-432B-A83C-7A7BB796E54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A6469B4-E727-2B65-1620-935D707105B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723C413F-5EE0-1E60-4B0B-234BA3244BA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5433E67F-3E6D-309B-06D0-3A89C22B1C84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6A976E3F-D3CE-D605-42AF-E4C38FE9C642}"/>
              </a:ext>
            </a:extLst>
          </p:cNvPr>
          <p:cNvSpPr/>
          <p:nvPr/>
        </p:nvSpPr>
        <p:spPr>
          <a:xfrm>
            <a:off x="1210196" y="271337"/>
            <a:ext cx="1899609" cy="2199003"/>
          </a:xfrm>
          <a:custGeom>
            <a:avLst/>
            <a:gdLst/>
            <a:ahLst/>
            <a:cxnLst/>
            <a:rect l="l" t="t" r="r" b="b"/>
            <a:pathLst>
              <a:path w="1899609" h="2199003">
                <a:moveTo>
                  <a:pt x="0" y="0"/>
                </a:moveTo>
                <a:lnTo>
                  <a:pt x="1899608" y="0"/>
                </a:lnTo>
                <a:lnTo>
                  <a:pt x="1899608" y="2199003"/>
                </a:lnTo>
                <a:lnTo>
                  <a:pt x="0" y="219900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F8F451D7-6D09-5767-0549-6A16FD380188}"/>
              </a:ext>
            </a:extLst>
          </p:cNvPr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7492A11-8931-65AE-FE92-C146CC505B62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41C855FB-CC82-A2FB-3EE7-E7B3C9EE9E8C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8AA37D70-F4E1-7433-4D8F-A1A9652FEF05}"/>
              </a:ext>
            </a:extLst>
          </p:cNvPr>
          <p:cNvSpPr/>
          <p:nvPr/>
        </p:nvSpPr>
        <p:spPr>
          <a:xfrm>
            <a:off x="3909071" y="103861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5A2BADD-D26B-BF32-F204-250C71AF4F0F}"/>
              </a:ext>
            </a:extLst>
          </p:cNvPr>
          <p:cNvSpPr txBox="1"/>
          <p:nvPr/>
        </p:nvSpPr>
        <p:spPr>
          <a:xfrm>
            <a:off x="688672" y="2880936"/>
            <a:ext cx="3512195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Saint-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Porchaire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Orfèvrerie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Architecture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Gothique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53EE59FC-CEB0-0CE9-AD6B-F6B43B34F1DA}"/>
              </a:ext>
            </a:extLst>
          </p:cNvPr>
          <p:cNvSpPr txBox="1"/>
          <p:nvPr/>
        </p:nvSpPr>
        <p:spPr>
          <a:xfrm>
            <a:off x="1963679" y="4097820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16éme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B804469-BEBF-5B50-41F3-5E4EA8B9FE3D}"/>
              </a:ext>
            </a:extLst>
          </p:cNvPr>
          <p:cNvSpPr txBox="1"/>
          <p:nvPr/>
        </p:nvSpPr>
        <p:spPr>
          <a:xfrm>
            <a:off x="1335208" y="3504938"/>
            <a:ext cx="206834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Saint- Porchaire France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B6417E6-E2DD-D82A-EE9C-E7E31A34D05F}"/>
              </a:ext>
            </a:extLst>
          </p:cNvPr>
          <p:cNvSpPr txBox="1"/>
          <p:nvPr/>
        </p:nvSpPr>
        <p:spPr>
          <a:xfrm>
            <a:off x="451813" y="4690357"/>
            <a:ext cx="398591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"/>
              </a:lnSpc>
            </a:pPr>
            <a:r>
              <a:rPr lang="en-US" sz="1200" spc="11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Château de Chambord/ art décoratifs/ </a:t>
            </a:r>
          </a:p>
          <a:p>
            <a:pPr algn="ctr">
              <a:lnSpc>
                <a:spcPts val="1442"/>
              </a:lnSpc>
            </a:pPr>
            <a:r>
              <a:rPr lang="en-US" sz="1400" spc="9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tapisserie</a:t>
            </a:r>
            <a:r>
              <a:rPr lang="en-US" sz="1400" spc="9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9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Enluminures</a:t>
            </a:r>
            <a:r>
              <a:rPr lang="en-US" sz="1400" spc="9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12)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8DF882CB-0133-1703-A9CC-A9F9853E07EC}"/>
              </a:ext>
            </a:extLst>
          </p:cNvPr>
          <p:cNvSpPr txBox="1"/>
          <p:nvPr/>
        </p:nvSpPr>
        <p:spPr>
          <a:xfrm>
            <a:off x="604285" y="5301403"/>
            <a:ext cx="3680969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émail stannifère couleur ivoire décors fins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3146461C-9AAD-5784-8795-1997268B616A}"/>
              </a:ext>
            </a:extLst>
          </p:cNvPr>
          <p:cNvSpPr txBox="1"/>
          <p:nvPr/>
        </p:nvSpPr>
        <p:spPr>
          <a:xfrm>
            <a:off x="432000" y="5794127"/>
            <a:ext cx="3985913" cy="4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Aiguière décor grotesque architectural </a:t>
            </a:r>
          </a:p>
          <a:p>
            <a:pPr algn="ctr">
              <a:lnSpc>
                <a:spcPts val="1204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reliure orfèvrerie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AB3A1D6-9BF3-9E3D-C0FA-FB3596270386}"/>
              </a:ext>
            </a:extLst>
          </p:cNvPr>
          <p:cNvSpPr txBox="1"/>
          <p:nvPr/>
        </p:nvSpPr>
        <p:spPr>
          <a:xfrm>
            <a:off x="0" y="-11873"/>
            <a:ext cx="287621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19AA3E0D-725F-5519-05A4-0518155E005B}"/>
              </a:ext>
            </a:extLst>
          </p:cNvPr>
          <p:cNvSpPr txBox="1"/>
          <p:nvPr/>
        </p:nvSpPr>
        <p:spPr>
          <a:xfrm>
            <a:off x="612205" y="2296351"/>
            <a:ext cx="323828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L’AIGUIÈRE DE ST PORCHAIRE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84846BC7-FD1E-621C-36EA-438CE32FF412}"/>
              </a:ext>
            </a:extLst>
          </p:cNvPr>
          <p:cNvGrpSpPr/>
          <p:nvPr/>
        </p:nvGrpSpPr>
        <p:grpSpPr>
          <a:xfrm>
            <a:off x="1023633" y="2660840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9901C9EA-B3CE-A4BB-BD47-838F0E18F16F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16A0222F-8FA9-B59F-329D-3E44BDEB6F08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99AA6F67-5D61-D9BF-682F-99AA612283DD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A68B709B-97F4-AD54-D847-54572D7740C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17404D04-7763-3FAA-9F8C-C4481A71A55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30FE0780-22F5-7A6C-9428-11C968460133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811B97E-6651-745F-CE2E-A6A1B830C16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D9F04235-E9FB-3066-734E-86719A5FC39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78D4EF13-6B6B-9FA6-A66B-A83E010DA28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0BCF9D8F-B7AA-0B34-B6C1-D235E8C6911D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C9A77814-3D98-0144-85F9-B1511CF1CD2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817F48E6-959B-596B-C04F-F2719343B672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A7DB0CDD-5A03-CF8B-A581-740CBBC12F2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0DEE662C-8767-838A-6B93-62DC095ECD6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6AA4DCB4-564F-1725-2726-FB09423D9C1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02E75310-6168-17B7-D460-AC67E0B1668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86FB2117-C4A6-6CF3-17BF-BD678D8DD70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EE99350C-4117-D753-E603-9E889F736E5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0C031C26-559A-BEB2-C75C-52EC9BBC91A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302E06DA-7F74-8D4D-1EFB-639C7AD563D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64D36ECE-917A-466A-34D9-60D53EF800B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9A19A879-2A4A-FF31-47FE-AEC8EA5ACC8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FE69FCC8-9208-C7CC-706C-79BA6DB042D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3A59F59A-D86C-32AA-4870-DFF1DC88A3B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A07AC24B-D6A0-D925-E552-46250E3970D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FDFDD74-E6BC-29CB-0F68-292B808052C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8634AADF-73E5-13A2-DE02-669F008E809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251E38FB-8FEB-FCC7-AAE4-15EEEE7B1FB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AA1C2995-8FFE-4E75-2D37-F4F0B2C8543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1DF77108-8BA8-1BC7-BAF9-1D9AA2B7B7F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AAFF0FD4-443F-EF14-3C97-C64047DF81D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8D097CE7-CEB9-05AF-1D19-FFD85F0B8FFF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BBD4D08A-11D0-450F-D13D-8406D25858F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4440D382-8651-3204-A635-89718BF9C2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D76344B3-2A38-0C11-3907-409B9AB520D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F5B4E6E4-6EE4-6045-3F55-CFB32B0FBF1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5C953CA3-6F28-7FD0-A999-0AA5DEDB4CE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6D4D0D60-F8AA-38C9-B9BF-CF93D19A3B9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901CD311-CD2D-95CA-DCE6-444172E0FC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B0BC13D0-F6FE-856E-4645-5950D73667FD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5F65667-EE0A-003C-A0D7-56B93F8BBD5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E57D2E4-5EB7-1FCC-3B8D-55578F6B023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024A1B76-E24A-A5E7-34C9-80E0DFD8844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4E0C5F5A-9193-B6EC-996A-1D0DD594B9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95980A0D-79E1-2AD4-0A25-FD8484FB1BC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3016957E-2DB9-4E72-19B8-9081421ED1E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F523AFA2-891F-A9E7-4C03-B694D0C52E9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9A486801-C86A-E0DF-4309-61129608859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889F6D91-3BC1-9FD4-F8C2-915D8588CB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0BBA7704-3D8D-D8E7-8DD7-D836B820C7D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D42BB65-F0CA-84C2-4AE1-C297A4AC1F1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A590A7E4-BB6A-1668-EAE6-7C50F3EABDA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56FC33C7-DF17-3A4F-D90B-37605C2E084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425B7E57-2DE3-D7F2-3F78-DA4851FBAFC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81EA6D32-63B9-3665-2FBA-63E086F5DED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3C3B1FCF-A342-20BD-BF3A-BBFD46F703D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AA14AFD1-F2A7-CFB3-7B32-5C6A2314CC1B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FEFB779E-6651-ED2D-4B15-96A9251207C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84C2D1D2-1AD6-D2CE-7074-49720397661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725F4595-5C90-579E-8A11-0A3BB69A60F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F473334D-F6CF-A2B5-FCCC-1F9E8A6BECB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04CE4CE6-E02D-31C3-A7F3-C319ECABA91A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CE6353B6-9868-EAF1-1B28-D2D3F4078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B0CB956D-40AD-6A98-F2C0-E6EA70BBE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995774B5-DBBA-1B0A-EFE1-F66277E651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-357"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8A9F5A5C-E3AE-08A6-088E-CB0DDA0AA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5081" y="1172508"/>
              <a:ext cx="1950322" cy="145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205DE306-8757-B7C0-2535-B3F88C8FCBD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32936" y="701438"/>
            <a:ext cx="4385872" cy="5077123"/>
          </a:xfrm>
          <a:custGeom>
            <a:avLst/>
            <a:gdLst/>
            <a:ahLst/>
            <a:cxnLst/>
            <a:rect l="l" t="t" r="r" b="b"/>
            <a:pathLst>
              <a:path w="4385872" h="5077123">
                <a:moveTo>
                  <a:pt x="0" y="0"/>
                </a:moveTo>
                <a:lnTo>
                  <a:pt x="4385872" y="0"/>
                </a:lnTo>
                <a:lnTo>
                  <a:pt x="4385872" y="5077124"/>
                </a:lnTo>
                <a:lnTo>
                  <a:pt x="0" y="5077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62BB4A78-9E5A-D8D2-959A-C85262006888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9C636EF-9E47-60AA-E39E-5DB7453C2E5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179298" y="317579"/>
            <a:ext cx="2152761" cy="2152761"/>
          </a:xfrm>
          <a:custGeom>
            <a:avLst/>
            <a:gdLst/>
            <a:ahLst/>
            <a:cxnLst/>
            <a:rect l="l" t="t" r="r" b="b"/>
            <a:pathLst>
              <a:path w="2152761" h="2152761">
                <a:moveTo>
                  <a:pt x="0" y="0"/>
                </a:moveTo>
                <a:lnTo>
                  <a:pt x="2152761" y="0"/>
                </a:lnTo>
                <a:lnTo>
                  <a:pt x="2152761" y="2152761"/>
                </a:lnTo>
                <a:lnTo>
                  <a:pt x="0" y="2152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28782" y="90796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2" y="0"/>
                </a:lnTo>
                <a:lnTo>
                  <a:pt x="290932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798453" y="2931503"/>
            <a:ext cx="3275795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 Ottomane groupe dit de Damas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795980" y="4082141"/>
            <a:ext cx="109671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75097" y="3481036"/>
            <a:ext cx="12698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Iznik Turquie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19990" y="4581010"/>
            <a:ext cx="2632721" cy="4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Dorures, calligraphie, </a:t>
            </a:r>
          </a:p>
          <a:p>
            <a:pPr algn="ctr">
              <a:lnSpc>
                <a:spcPts val="1248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église sainte sophie (6eme siecle)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07979" y="5261261"/>
            <a:ext cx="3511735" cy="36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2"/>
              </a:lnSpc>
            </a:pPr>
            <a:r>
              <a:rPr lang="en-US" sz="1300" spc="-63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silicieuse décor floral/ animalier polychrome </a:t>
            </a:r>
          </a:p>
          <a:p>
            <a:pPr algn="ctr">
              <a:lnSpc>
                <a:spcPts val="1352"/>
              </a:lnSpc>
            </a:pPr>
            <a:r>
              <a:rPr lang="en-US" sz="1300" spc="-63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à fritte plombeuse décor sur engobe et sous glaçure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81063" y="5875364"/>
            <a:ext cx="1857882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au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10)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-3731"/>
            <a:ext cx="285715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24336" y="2343976"/>
            <a:ext cx="28131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D’IZNIK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7183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1725FA54-C69C-E201-50BB-3494EF1B4F7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6C0E936B-319F-338F-40F5-8DEADBDD7B87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03B8F58-B9D0-84F4-7112-7C826C3A648A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AD58DA69-F3DD-EC8D-7C19-FA8EFE54FD7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EE29DBBB-5111-B680-1714-C3B43CB1C52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AE6E3892-15F8-6327-0EE8-E57F691C3E2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C353CA71-3EF7-1BC0-AB5F-D4FF0110E28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A926C460-781E-47C2-9D52-157F3DD163E3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7438363-0F1A-2AC6-4B10-0E2DB76ECA8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8B8892F3-4347-3625-287F-4E4654F42EA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5D99D371-41A8-B5BF-78F7-F5B742E1B64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68204E17-08E2-DACE-42C0-D39D9AEE09F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1900901-51AF-B68A-DA03-B96CDDC016F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8AAC433B-759B-2ABD-6D7B-70635739190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4882DFC2-E891-41DB-5D7E-9C59C7B981C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AEC46A9B-8B7F-87E9-894C-BCBB21ADC542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4C3DA715-2C84-800D-97B8-D6E0C8053E8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AB81BD89-4AF7-DA21-D2C3-B6CE1A95004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3A1F81D8-6F2D-B6EE-20CD-E501C255F754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1D716A4B-221B-3FCE-B3E9-E25D384A4913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345F27D2-EF2A-03D3-6EA5-D9D519AE99F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F9AA1150-8C26-F03D-8B77-48EAA673D6A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BBF446BF-A008-D9AC-0A7A-B23899B68F8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84680FB6-D993-20FA-5E49-1BC93D5DA92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504D5865-B18F-4EF9-8BF7-30C9AD5F326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7379A175-F2D8-AC1F-BF3D-923374B9642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F054A752-6C23-776E-CB92-4B4DB2DCEBF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4B397801-AC2C-04B1-F0D8-34040E6EA3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4EA5C918-45A2-3486-13C4-6CE1AF8D0BE3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DD6FC29-78B7-2E9F-C0F4-8642E68A354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C38D3EF2-7EAF-042C-CFC5-BE19B1A45AC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88DBDECA-C723-87D1-0C3C-48F33659C8E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33A30FEA-5FFB-D264-E902-44225D828D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1A39B24C-ACBC-BD45-F4E9-D8EAA15505E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53B7805-3557-7DA5-C72F-29B93C4F160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1C0CEDD0-5C79-CCE9-5369-3760B90FA31E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9724655-EDE1-82D6-D662-A0D77B75C76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F372FD71-DB99-09C1-B60F-2683CFA41CE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4515CDB0-DA88-FF45-4CF6-4ECC1821A7D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0520F72-D413-50FA-DCAA-D37C0A78956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DBE0499-5CF3-91FE-BD2A-4E37ABFFB3A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520FBDD9-6E05-7C5C-0BF2-D9AEC8991EF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5859DA6A-7C9A-A4F1-0228-9BA612B949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2682AFA5-70AE-CF48-E74C-F521CB4C68F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A517165-7D8F-82BB-CAEC-01C7475865D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7D013AB7-64ED-EB68-A1E5-6FF22936526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CE8CE465-7F6B-6EEA-E3C0-5709E75CCBE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D544C48A-AF01-4F4E-6CFA-43AB6DDAF7F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7717AF23-0F7B-5295-9313-9CC7224D91C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57DE011F-8636-17FC-35F0-C123B765EB3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D8A1E779-AB27-9FD4-B696-09C21CFADF2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8ECE81B3-BE17-04FE-87D7-E5F77565287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73DD6CD3-448F-F76D-A731-2C8D40D45F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5043598-5BCD-9D81-65C1-F6509E9D20F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AB4D6ECE-BE1C-0A10-B4F1-55408ECA176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5FAFFFD-4A32-E203-B725-2784B72B05B1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4F43E145-CA66-DCF5-455D-E2432AC4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D304237C-0F6E-7913-C9DD-A689EAE02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290D35B3-41D4-989F-72CE-6B921352C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F41292D5-8E83-4CA5-D73A-409F3ADD7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5081" y="1441199"/>
              <a:ext cx="1950322" cy="11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1B032396-3D2A-36EF-F3A4-7DA2AA8EC5D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7407-762B-C29E-3DCC-97C98330C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D98005-EEAE-89ED-D8E4-4F897FEAC586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4D83508-130D-E595-410D-6F9568F52D7A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2A45EF-B94C-01DC-FC45-323308ADDEB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87C167E-5FC0-3B06-C875-9B475CD7BA3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0317C6F-B7B6-95FB-08CB-CADA13DDA90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060C56D-4952-35D5-5822-EDDDBC08871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3B2660D-DB28-B911-C5CD-120B605FB7F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B79954E-A14C-965D-3A30-49DE081758A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06D538B-7675-AD9A-3ACB-AA4588FF37D4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DE2625B-7754-4347-1EE8-AB1CA0422D9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F1CB880-E80B-5E32-40FE-E8AAB5843C1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579BF67-85FC-D690-9B9C-A36F5DE442CB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55C8F62-3343-2174-07CF-D00C2784C85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B3F32ED-FEA8-4F86-9C67-A2A00912F83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4C7DA41-CC14-F041-81DE-1090F8D67F1C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BC0E9C9-D0FA-F617-42D7-7845791D25C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E325544-376F-6E1A-2190-F30A3B80549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7A07770-D334-8B26-F414-66D83541A76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E8B9BF-9E87-3AAD-3442-FE3B8951252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C424DF7-DCCE-95B1-A145-E05A08C2930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7E18DDC-647C-02B6-D5D3-CD38BC9788B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F17F344-092C-7D1E-6A7F-D84E6B56EB0E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62FF029-5655-9542-B86E-30E13C81178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B68DE3F-BADD-2758-0DEC-9B487909405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9AB37D1-C006-05B1-24FF-1D340474990C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402D2E8-B788-1920-BE4D-799531CB644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E453C3B-A5E7-B21F-EFB7-4DBB6C88BB1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CFC960F-9878-F48C-3A0E-5705D1E57FF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266F5FE-C163-2E48-05FF-DFE7B3D9148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6C5DF4C-4FC1-75BA-2609-003EE5096DC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23365483-FA80-7E27-01D7-BFC6E1A8BB7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BF3BFD2-4513-9ADA-02E9-E05E2B6E076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F6B743B-3432-0F8D-A16C-3F4D5D71E9A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344444C8-29F3-7894-869A-1A3E981E11BA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726EE9A-4E42-F259-8B80-0D6639AFA8B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6D2E66C-78E2-7533-74A0-1E7CFCCEF29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D5D8AE70-6225-2AA6-66E9-7BAECE05D46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FC17566C-1E33-809D-D653-960B2C0E543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DF24FB72-5240-0355-0EE9-8E98D28050E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42AECA4-2D31-A4D3-E580-685213FC548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8268FCCB-456B-B965-74F9-586EF05B8A1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C49EA0A0-A117-59A2-564C-D66F404D9AA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433BB547-6468-97B1-6464-6084AE2BFA1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E52E76B5-E3FB-A511-DDC1-49B5C834AEA7}"/>
              </a:ext>
            </a:extLst>
          </p:cNvPr>
          <p:cNvSpPr/>
          <p:nvPr/>
        </p:nvSpPr>
        <p:spPr>
          <a:xfrm>
            <a:off x="1179298" y="317579"/>
            <a:ext cx="2152761" cy="2152761"/>
          </a:xfrm>
          <a:custGeom>
            <a:avLst/>
            <a:gdLst/>
            <a:ahLst/>
            <a:cxnLst/>
            <a:rect l="l" t="t" r="r" b="b"/>
            <a:pathLst>
              <a:path w="2152761" h="2152761">
                <a:moveTo>
                  <a:pt x="0" y="0"/>
                </a:moveTo>
                <a:lnTo>
                  <a:pt x="2152761" y="0"/>
                </a:lnTo>
                <a:lnTo>
                  <a:pt x="2152761" y="2152761"/>
                </a:lnTo>
                <a:lnTo>
                  <a:pt x="0" y="2152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57B2AECD-7010-E233-F695-82245A318150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1CFE110-46B5-0D8F-5622-5C692F3E3DA4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007E5AEB-DE85-BEC2-7345-BD9852CA2805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A6627EBF-D98B-F090-AE58-1F7E625E23AE}"/>
              </a:ext>
            </a:extLst>
          </p:cNvPr>
          <p:cNvSpPr/>
          <p:nvPr/>
        </p:nvSpPr>
        <p:spPr>
          <a:xfrm>
            <a:off x="3928782" y="90796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2" y="0"/>
                </a:lnTo>
                <a:lnTo>
                  <a:pt x="290932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E6C1FAC9-14E9-3FC7-2C88-1084012FC440}"/>
              </a:ext>
            </a:extLst>
          </p:cNvPr>
          <p:cNvSpPr txBox="1"/>
          <p:nvPr/>
        </p:nvSpPr>
        <p:spPr>
          <a:xfrm>
            <a:off x="798453" y="2931503"/>
            <a:ext cx="3275795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 Ottomane groupe dit de Damas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14BDAC0A-DDA7-852D-59ED-DB736E3FA940}"/>
              </a:ext>
            </a:extLst>
          </p:cNvPr>
          <p:cNvSpPr txBox="1"/>
          <p:nvPr/>
        </p:nvSpPr>
        <p:spPr>
          <a:xfrm>
            <a:off x="1795980" y="4082141"/>
            <a:ext cx="109671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C8634BF-35D7-0933-CF9E-3F22E1410FDC}"/>
              </a:ext>
            </a:extLst>
          </p:cNvPr>
          <p:cNvSpPr txBox="1"/>
          <p:nvPr/>
        </p:nvSpPr>
        <p:spPr>
          <a:xfrm>
            <a:off x="1775097" y="3481036"/>
            <a:ext cx="12698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Iznik Turquie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BBD8881-2847-CCD8-216B-75C99030776B}"/>
              </a:ext>
            </a:extLst>
          </p:cNvPr>
          <p:cNvSpPr txBox="1"/>
          <p:nvPr/>
        </p:nvSpPr>
        <p:spPr>
          <a:xfrm>
            <a:off x="1119990" y="4581010"/>
            <a:ext cx="2632721" cy="4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Dorures, calligraphie, </a:t>
            </a:r>
          </a:p>
          <a:p>
            <a:pPr algn="ctr">
              <a:lnSpc>
                <a:spcPts val="1248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église sainte sophie (6eme siecle)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F24F98B-F367-BD12-A905-27320BAF9BFA}"/>
              </a:ext>
            </a:extLst>
          </p:cNvPr>
          <p:cNvSpPr txBox="1"/>
          <p:nvPr/>
        </p:nvSpPr>
        <p:spPr>
          <a:xfrm>
            <a:off x="707979" y="5261261"/>
            <a:ext cx="3511735" cy="36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2"/>
              </a:lnSpc>
            </a:pPr>
            <a:r>
              <a:rPr lang="en-US" sz="1300" spc="-63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silicieuse décor floral/ animalier polychrome </a:t>
            </a:r>
          </a:p>
          <a:p>
            <a:pPr algn="ctr">
              <a:lnSpc>
                <a:spcPts val="1352"/>
              </a:lnSpc>
            </a:pPr>
            <a:r>
              <a:rPr lang="en-US" sz="1300" spc="-63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à fritte plombeuse décor sur engobe et sous glaçure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B7ADEBA2-EF05-E2C3-5EC7-6589C2B16741}"/>
              </a:ext>
            </a:extLst>
          </p:cNvPr>
          <p:cNvSpPr txBox="1"/>
          <p:nvPr/>
        </p:nvSpPr>
        <p:spPr>
          <a:xfrm>
            <a:off x="1481063" y="5875364"/>
            <a:ext cx="1857882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au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10)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22604A1C-6805-C7F2-546C-CECB5F01B03F}"/>
              </a:ext>
            </a:extLst>
          </p:cNvPr>
          <p:cNvSpPr txBox="1"/>
          <p:nvPr/>
        </p:nvSpPr>
        <p:spPr>
          <a:xfrm>
            <a:off x="0" y="-3731"/>
            <a:ext cx="285715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FB5D688-C33F-4166-1208-873CE73D2436}"/>
              </a:ext>
            </a:extLst>
          </p:cNvPr>
          <p:cNvSpPr txBox="1"/>
          <p:nvPr/>
        </p:nvSpPr>
        <p:spPr>
          <a:xfrm>
            <a:off x="924336" y="2343976"/>
            <a:ext cx="28131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D’IZNIK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0AE081B1-8C21-FE77-83CD-B3F565C72949}"/>
              </a:ext>
            </a:extLst>
          </p:cNvPr>
          <p:cNvGrpSpPr/>
          <p:nvPr/>
        </p:nvGrpSpPr>
        <p:grpSpPr>
          <a:xfrm>
            <a:off x="1023633" y="267183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228985E5-F79E-6CF8-96A8-AC84E18C0BE9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C2E6A24C-CD0D-1206-AC2F-C364FC61792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FAC4CB5F-1336-BA9F-7CB7-2089CDD4D6B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2D5071AD-C4C2-9240-D88D-E10F0A64ED1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E56E581E-15C1-F799-0B34-5202E8FCE970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52600C1E-B781-E5AC-7897-BA0C312B2AF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6309640-AA38-3492-C4E5-343913E5087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BDF35BD0-1920-3972-1749-169E1FA73AE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D20245A7-13D0-DF9F-E4E9-393D749CB64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3FE31829-701A-7AA4-5E31-FDF8FE07E6E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71DC0306-019F-F679-1983-88C84ABB9A0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2507FEB0-EE06-C981-5521-A2A38368E89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B322622-0646-4B5D-0EF4-20ECC36A889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2011BC78-9E1B-747B-05BE-5CE38D09783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9A0364F8-64A2-7EEA-9D7F-07E8A846082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AEF6BABE-E86C-FC25-025B-5CE2979561F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5BFB6812-7CF7-7E94-2686-28D18DD3061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1291D270-9A05-76F0-AD70-2367512E4F3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0AC69D4-4B7B-A6DB-9270-B3686638CA9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F58CE325-60F5-A8E5-ACB5-6DFD544C484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903B530C-5A76-5761-637D-55220C45A67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EBCB4D78-ACEA-F3AA-DE36-201A36EB436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06560284-6A37-58BF-DCB4-5CA5D86062C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86034A08-3C5B-D89E-CA1A-F07B8F3B780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107DBC0F-5F10-4045-FE0D-90C51B193B9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EA6552A8-65B4-1D3F-A1FF-4D48A3F0746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8E45FB65-D79E-F43D-3314-406E2A2648D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19FEB3E6-62E9-60A0-DF46-94ECE6073B8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CB1E1BBB-404B-0CF2-BE82-18114D80B16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ED56B2E4-F733-3052-F887-7D76097B430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E12B60AF-3476-DE55-252C-3763F7C9467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E59E7074-2DA5-979D-7D72-AEA6456E8D5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C74A0093-17F8-C1B9-B37D-7033F81DFE8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DBCC724F-6993-BB96-7FA1-64B36ACB252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A1FA8AD3-DF99-317A-BDC2-2FC70436E49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C0BA95AB-DC08-226C-DD7B-EB4B111070D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FAE3B7C4-BF13-E9E9-D588-01F0F5EC1F5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2C3D02CA-7C73-85FD-CEC9-51154D56833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812E252B-17C9-BE21-1AD3-7569F246224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096EFD7E-4ED5-4C11-BE2F-A75E6BE4494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B3F9E5DB-CCF2-4E37-2463-AD573B8BB82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1439108-FAD9-E718-00F6-2B7EA6F6A75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9EF335C4-93B5-5A0B-6442-EDE86805F35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49B7D9B8-0512-B668-40C7-B415A54DFC1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765354CD-FB12-7757-08A5-0FB137AD434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71135ACE-216D-8903-B9FD-F7661401DBF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176491D-75A7-2E8B-FE11-FBE759C6408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DC6318DD-A139-9831-B748-55681219A5F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AF93D407-FE30-4D19-FD7A-6D154AC7C7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60796C37-7C0B-1BF4-159F-3A86715B0A6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C936711-09C9-41D7-3E3C-B5D1A6014D6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DE00ACC1-083F-031E-1106-4FA93D65E5D7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4561263E-766A-49DE-DDDC-84D5A30F0B6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87D3BD60-13A8-328F-7F7B-88E8C90262B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3BFA8CEB-F48D-3EF6-0032-8CDD6D268BA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AC1F421C-53BB-D6B4-B12C-564A26650B1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9CCE05E4-1D5D-4083-05A2-750B71D632D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D7BC9EEC-5C6A-551B-4389-AC4A934CAE6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4FFA3F1C-092B-B764-C68B-E663663363B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A011661C-3C51-0EA3-C990-DB7C6919D63B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3FB15EDE-366E-0F58-EE4F-31C581F4F11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D78A9273-5D0A-E743-1949-C4B7F9AE13AB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90677F0F-C3A7-BA07-8C2D-5E2538E7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54B0F0DB-5E3B-957D-1EE1-66AA586BC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CB5C6D92-6420-86D5-372B-EDDF8631D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D778AE3B-1F8A-9DF9-AE9A-D41019083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5081" y="1441199"/>
              <a:ext cx="1950322" cy="11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507712B1-4F8F-F8CD-49C2-A2B594C11E1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7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50608" y="990372"/>
            <a:ext cx="4370608" cy="4370608"/>
          </a:xfrm>
          <a:custGeom>
            <a:avLst/>
            <a:gdLst/>
            <a:ahLst/>
            <a:cxnLst/>
            <a:rect l="l" t="t" r="r" b="b"/>
            <a:pathLst>
              <a:path w="4370608" h="4370608">
                <a:moveTo>
                  <a:pt x="0" y="0"/>
                </a:moveTo>
                <a:lnTo>
                  <a:pt x="4370608" y="0"/>
                </a:lnTo>
                <a:lnTo>
                  <a:pt x="4370608" y="4370608"/>
                </a:lnTo>
                <a:lnTo>
                  <a:pt x="0" y="437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9405550D-4B9E-FE2A-FADA-030471859951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9759EC8-CC5F-B84F-4005-892622E6524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023173" y="432000"/>
            <a:ext cx="2466770" cy="1924081"/>
          </a:xfrm>
          <a:custGeom>
            <a:avLst/>
            <a:gdLst/>
            <a:ahLst/>
            <a:cxnLst/>
            <a:rect l="l" t="t" r="r" b="b"/>
            <a:pathLst>
              <a:path w="2466770" h="1924081">
                <a:moveTo>
                  <a:pt x="0" y="0"/>
                </a:moveTo>
                <a:lnTo>
                  <a:pt x="2466770" y="0"/>
                </a:lnTo>
                <a:lnTo>
                  <a:pt x="2466770" y="1924081"/>
                </a:lnTo>
                <a:lnTo>
                  <a:pt x="0" y="19240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5913" y="69682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121855" y="2870149"/>
            <a:ext cx="275511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hispano Mauresque ( islamique)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3173" y="4701765"/>
            <a:ext cx="2833636" cy="35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"/>
              </a:lnSpc>
            </a:pP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Alcazar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Séville</a:t>
            </a: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Alhambra Grenade/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Mosquée</a:t>
            </a: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Cordoue</a:t>
            </a:r>
            <a:endParaRPr lang="en-US" sz="13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667609" y="3504938"/>
            <a:ext cx="144628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Espagne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18573" y="5280647"/>
            <a:ext cx="3347436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hispano mauresque lustres métalliques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38178" y="4099919"/>
            <a:ext cx="19224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16éme siècle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88091" y="5918892"/>
            <a:ext cx="227621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10)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24965"/>
            <a:ext cx="288260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67102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HISPANO-MAURESQUE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627B644F-612F-2793-394D-E442A365484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A3564235-0AA3-C2F6-364D-F69A7147882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DF0DDBD6-E6CD-8A6E-4774-D2D2BEA9726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F71E61E1-87CD-B661-A73D-60D9E286B1F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085E7170-314E-3114-6C81-B9703FF5DC6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CF6B5AB3-4B7A-A879-D6BF-CF80D85DE4E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1F5D83B-13FE-1042-3AA9-A3B8185466C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89C990F6-3FA9-EB41-8F8D-E9219C26DC2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63704D88-1627-656E-F4F1-757BD9BAC46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F6BBFCFB-FEC4-9044-69DC-8E08CB47549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7661C69C-EA74-BF80-D406-9ACBCA36C3B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DAAD2662-A8B8-083B-C1F7-7521618DC83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CD27FB19-95B4-7448-B092-22255369C21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B1E8E1D8-6194-BD1C-DD3A-61F4871C0CA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9654E7D3-6FCF-458F-B2E4-F779BAA795D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0310A5FF-1C7E-ABA7-55E6-EC187D2D7A6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9D68006B-E422-7A56-CA5E-390DFB2A01F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60615B53-EB6C-C143-EF97-1F2AD739B54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8F6D29C9-2E67-7AF6-983D-DDB3F79619D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A71F8842-19A0-60A8-4F96-03AECD303AE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C9F9528-0665-CA72-447D-DBE126C94B8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A2FEA069-DD3E-241D-4885-496E39FCF10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833330C8-6C58-CD8D-5625-5FD430A412A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D57C6C62-74EE-A86A-74E2-F2AA12E0BC9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EFADE648-6A80-C18C-905B-147E5230771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B7EFA105-C63A-AC77-6B85-E2F0BEE51FB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0EFF211C-7310-1F03-C474-C50BBE956B8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812C0D3D-2EAA-6665-EE58-328760CB5EB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1C24C3DC-0CF4-69D6-3876-8732F80AC3A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5177D1F-B1A3-174B-2ADF-719A3D48FC2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9287E9DE-8909-088A-5516-E8727B54F1F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33A54591-F89B-B15F-5AF1-E0E151FA248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BA83205C-B05E-475A-984C-2BDF64472B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A54EABCC-5E63-CDF3-97AA-EC7D7D674F5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F72E1D9C-2BDE-772A-EE5C-C31D9933064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5150E15A-06C2-12C7-31BA-445E5163C61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9606DBEE-3253-3479-ACF7-2F1FDF00135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78281A2E-2B00-EA96-640B-E8AB8F4B83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2F999053-AF7D-9227-B209-41B096543C3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9C1DE30-1A72-DA7C-B6E6-7D9B706B0CE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DA0246A1-85C5-F45C-68A5-55DE2838941B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D0DDD074-35C9-7D7D-0F84-EDDBE40C985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692569C5-BACA-3D20-FCA8-D342FA50C5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849D440D-2993-64D7-60D4-F306D4519DC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78117F9-D1B8-0DB0-5CC9-58F373DD31D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17515169-FAFC-9BCB-D6D0-C74C674FDE37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AC1A00E2-425F-2BBC-D97A-C5ADA8E8AB8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F7A3FE0E-E07F-261A-4149-118F6659625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26D60A7-A2DD-AA42-CF03-B85EE4CDBC7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68B3A52-0668-4292-B8DC-52CABCAF4B3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60FC940B-FCBF-EB22-51F8-02C60329BF6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90B45F52-95D8-1D47-ABE6-DB614AF64EA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50F790D2-7FBC-E5DD-A75D-4EDF2B54CDF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9BC4D30E-EE4E-627C-E097-81200180423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99E944F6-6C97-6FB7-8CE6-54C6D0AD36A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D0482827-6727-66EF-0D97-22B86608F7B9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B602A239-89CC-1B7E-5F95-27E64450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19"/>
              <a:extLst>
                <a:ext uri="{FF2B5EF4-FFF2-40B4-BE49-F238E27FC236}">
                  <a16:creationId xmlns:a16="http://schemas.microsoft.com/office/drawing/2014/main" id="{0CC4A042-01CF-A701-8263-D58389ED0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4"/>
              <a:extLst>
                <a:ext uri="{FF2B5EF4-FFF2-40B4-BE49-F238E27FC236}">
                  <a16:creationId xmlns:a16="http://schemas.microsoft.com/office/drawing/2014/main" id="{FD63F037-CC9C-55E5-1589-6E5D4D6E6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7"/>
              <a:extLst>
                <a:ext uri="{FF2B5EF4-FFF2-40B4-BE49-F238E27FC236}">
                  <a16:creationId xmlns:a16="http://schemas.microsoft.com/office/drawing/2014/main" id="{6044CDDE-7E05-E029-0851-F2CF13BF4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5081" y="1441199"/>
              <a:ext cx="1950322" cy="11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F1E9E500-7068-CC1E-15AE-9ED99E9B0E1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89DAF-47E9-C7B9-CA4B-78EE3CED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ADABB4-7451-9DA4-497E-AC483BCDE584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CAE40EA-6D43-7326-6A79-1E20411B73EB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1034D8E-7C7A-8D77-B9D2-9E9BC647B7B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EFD1DD9-D9EC-0ACF-0DF8-1B8C4A008D0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5B68B01-6FD8-4D30-B7E6-2D59AC313CD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3DB36A4-3C42-0BF7-7CEA-76B5815E041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FBF804-6567-9AC4-2FB4-31874CA655E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13D1CC4-0F2F-7E80-0860-5387C5618EB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15C1148-65C1-C46D-64A0-2CCF45D8261E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9E3CBBE-E715-7B48-9AB1-4CADFD11CF6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AD3E59E-19C0-CE10-5302-F31674963EE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8BA74A1-877C-6B67-43E6-35DA61F05FF2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573ED01-5F00-6BFB-C673-E11FC5C3FFF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0BE6A59-8819-D4D2-A304-E5CB0DBC256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6AEE2C8-E7CA-1867-D748-721746760612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40D97C8-89E3-B4A4-821C-DBD3258AECF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B80A1FE-8B09-A41E-4D60-D2F0ADB8FF3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CC2F587-BCCB-0C96-0513-1B4D035A77E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FA58EC2-E54C-45C9-FCF7-FF23D61C660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0A58E34-1F54-B35F-9345-33D7523A246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1D1BBC9F-6D52-A733-706E-E2847059401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FF46AE3-7B8B-7371-7B7C-1808159D3536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183E1ED-B374-28F6-2248-1237DE5D78A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B5247239-8825-9E89-B18A-53C99DED287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BC03F9A-AD24-AC97-55FB-C53485C99624}"/>
              </a:ext>
            </a:extLst>
          </p:cNvPr>
          <p:cNvGrpSpPr/>
          <p:nvPr/>
        </p:nvGrpSpPr>
        <p:grpSpPr>
          <a:xfrm>
            <a:off x="103048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7D08BF7-ECE6-5A86-BC4D-D3753E2F757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93AE3176-7611-8BBC-1DC2-CAA37B4C8D4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BC702D4-C5AF-D61F-11D9-5D2E9A24136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68368E4-0E7E-2699-2505-E05466350B5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5C089C2-A7CB-7651-6B12-456177A9258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218BEAB6-9FAB-1295-1367-B5FAA3AF2DA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8DAF1F5-DEC0-47FB-9867-5A2D834DF7B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CCBF6A4-6320-3825-0213-9B05666CA9C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F0AFDFE6-C242-40D9-C292-55CE39678F47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8D611E46-993D-640A-F375-62F77883906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5FF39A4D-D8F0-5140-0462-B175C33F1E5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10B1CA1-FAF4-7D06-344F-10BD2D412F3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2F913E22-81D4-B97D-4D01-7FEC7AFE698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A015B4DD-F1E6-496D-636C-397858D0A3BA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8BD5130B-EDCD-CCE2-185D-71409114315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B6A4E7A-FEBD-957B-AAAE-E16AA45A1F7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28D008D-356E-CBB8-1637-0F7711D238D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E97F827A-9A53-494B-7893-9D19DCE08A4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6" action="ppaction://hlinksldjump"/>
            <a:extLst>
              <a:ext uri="{FF2B5EF4-FFF2-40B4-BE49-F238E27FC236}">
                <a16:creationId xmlns:a16="http://schemas.microsoft.com/office/drawing/2014/main" id="{B4F8AD69-D059-0BCB-FA04-682CC318D31D}"/>
              </a:ext>
            </a:extLst>
          </p:cNvPr>
          <p:cNvSpPr/>
          <p:nvPr/>
        </p:nvSpPr>
        <p:spPr>
          <a:xfrm>
            <a:off x="1023173" y="432000"/>
            <a:ext cx="2466770" cy="1924081"/>
          </a:xfrm>
          <a:custGeom>
            <a:avLst/>
            <a:gdLst/>
            <a:ahLst/>
            <a:cxnLst/>
            <a:rect l="l" t="t" r="r" b="b"/>
            <a:pathLst>
              <a:path w="2466770" h="1924081">
                <a:moveTo>
                  <a:pt x="0" y="0"/>
                </a:moveTo>
                <a:lnTo>
                  <a:pt x="2466770" y="0"/>
                </a:lnTo>
                <a:lnTo>
                  <a:pt x="2466770" y="1924081"/>
                </a:lnTo>
                <a:lnTo>
                  <a:pt x="0" y="19240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5415821F-16A1-E821-3F35-EBF8537EC22F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834177A4-0937-E080-9877-E4911F0E5969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2570EC69-7AD1-5E9D-3FE7-F61AD3DDF6A1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E3C0C051-01BC-013E-2808-A6837F37C5E0}"/>
              </a:ext>
            </a:extLst>
          </p:cNvPr>
          <p:cNvSpPr/>
          <p:nvPr/>
        </p:nvSpPr>
        <p:spPr>
          <a:xfrm>
            <a:off x="3985913" y="69682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234670B-79D3-8DF8-8557-1525F3AA549D}"/>
              </a:ext>
            </a:extLst>
          </p:cNvPr>
          <p:cNvSpPr txBox="1"/>
          <p:nvPr/>
        </p:nvSpPr>
        <p:spPr>
          <a:xfrm>
            <a:off x="1121855" y="2870149"/>
            <a:ext cx="275511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hispano Mauresque ( islamique)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0952903-DCD2-704E-A0D1-1CEF77E2E58C}"/>
              </a:ext>
            </a:extLst>
          </p:cNvPr>
          <p:cNvSpPr txBox="1"/>
          <p:nvPr/>
        </p:nvSpPr>
        <p:spPr>
          <a:xfrm>
            <a:off x="1023173" y="4701765"/>
            <a:ext cx="2833636" cy="35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"/>
              </a:lnSpc>
            </a:pP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Alcazar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Séville</a:t>
            </a: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Alhambra Grenade/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Mosquée</a:t>
            </a: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Cordoue</a:t>
            </a:r>
            <a:endParaRPr lang="en-US" sz="13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3A9541F-1D90-A71D-1AFB-FBCC6BBC978E}"/>
              </a:ext>
            </a:extLst>
          </p:cNvPr>
          <p:cNvSpPr txBox="1"/>
          <p:nvPr/>
        </p:nvSpPr>
        <p:spPr>
          <a:xfrm>
            <a:off x="1667609" y="3504938"/>
            <a:ext cx="144628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Espagne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ED335BC-99B2-0598-222E-51D81F3D94FB}"/>
              </a:ext>
            </a:extLst>
          </p:cNvPr>
          <p:cNvSpPr txBox="1"/>
          <p:nvPr/>
        </p:nvSpPr>
        <p:spPr>
          <a:xfrm>
            <a:off x="818573" y="5280647"/>
            <a:ext cx="3347436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hispano mauresque lustres métalliques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D15A1C73-54B9-3CBA-4864-AF37FF6FAEBD}"/>
              </a:ext>
            </a:extLst>
          </p:cNvPr>
          <p:cNvSpPr txBox="1"/>
          <p:nvPr/>
        </p:nvSpPr>
        <p:spPr>
          <a:xfrm>
            <a:off x="1538178" y="4099919"/>
            <a:ext cx="19224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16éme siècle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10B9F64F-C3B7-5592-3A9A-6FA93F9F7F3B}"/>
              </a:ext>
            </a:extLst>
          </p:cNvPr>
          <p:cNvSpPr txBox="1"/>
          <p:nvPr/>
        </p:nvSpPr>
        <p:spPr>
          <a:xfrm>
            <a:off x="1455760" y="5918861"/>
            <a:ext cx="204950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10)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0AEA590A-377F-3959-0BF0-8A791BCE92E1}"/>
              </a:ext>
            </a:extLst>
          </p:cNvPr>
          <p:cNvSpPr txBox="1"/>
          <p:nvPr/>
        </p:nvSpPr>
        <p:spPr>
          <a:xfrm>
            <a:off x="0" y="24965"/>
            <a:ext cx="288260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12040289-A4D1-8BEB-946E-E53D2F097551}"/>
              </a:ext>
            </a:extLst>
          </p:cNvPr>
          <p:cNvSpPr txBox="1"/>
          <p:nvPr/>
        </p:nvSpPr>
        <p:spPr>
          <a:xfrm>
            <a:off x="467102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HISPANO-MAURESQUE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9967EB87-87FD-E036-EBB1-711D7CF03A09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8319C246-DB2B-9E83-7C05-006C182CB942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B99A7F68-C5F7-EB83-2AAB-1167CD670F7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53F4AF1-21DB-EC97-1870-E8071250AB7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90DF8630-A40E-43F7-F4FF-5B5FD28E1F0E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DA44A83C-E0DE-DF4F-746F-41E775946EA0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2FA62543-660D-FA46-6143-17AD085E3B8A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23EFDF95-C976-B256-64C2-BD057B9000C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BA2F50C6-1D80-50F0-2AE3-4B4676400FB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4940422D-9823-9596-2952-C0BF0A6FB93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660F6B65-A8B3-AC7E-24E7-5670BA43D2F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6F63B787-5ADF-6B54-AFEB-E0993C689A4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8D5E5511-D455-B90F-EAC8-DDCB43D18A6B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3488DC76-2208-95A5-1A6F-9642E47E828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775CBC16-5D8E-E2C3-7231-2D7CE939B6A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DB0BCCE3-D97E-4A70-44DC-D4C8395ACC8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1A451620-7EA7-1E31-E337-A916FE96D99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13B3E5E8-D28F-1CF9-74C7-4E6EBE199C1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CABD9798-6D74-17FE-9FDB-1B98730157C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CFBA5A9E-CF55-28B5-F289-C8EFFA258AB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C116D943-4FA0-37A4-6B5F-7D1DD96B41D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0DB76B05-ABAC-1494-BB22-8E188EBA838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591FAD81-54CB-2F98-78F9-43EEF3A0705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DA1204AC-22E0-9861-13AE-D3B3ED5A10C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77BDD41B-0C47-0753-5D3D-228AB41C68C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B6ECFF74-1B72-24C6-5A1F-DBE517CBEC7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7803EB99-6C26-D561-07DE-BAEBA949243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6D37CE7-D5BE-E086-DF44-EEB3512523F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F0D78556-7E05-771E-D923-76FCB73095A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41C2E972-6699-4158-A55A-35888EEB68C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955AC98F-3130-7905-F522-1607E799E5C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71C3C796-CE06-73EE-9C70-25B348D6847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3A80A8D3-6109-FA72-BF7F-11C5C678E0F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C2B6BE16-C7E9-F7DB-A255-7F0C6DEDDA3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4A7BE9DC-4431-86A7-86DF-5A487CD5FDB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8DDF9D15-5C2D-25BF-549E-F5EB95750A57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A1F0C1E0-266E-E8DF-7501-570526647F7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815E5882-FCF0-357E-D60E-9914A5EFE2B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0007C99C-4ABE-125E-067C-A1210FB11A5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11854F01-8F6D-13C5-6117-02144BA8593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E9AB066E-3108-781D-1792-B175473BEEE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9A26BD2D-9533-0D81-215F-7150F5A0C9C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3A7F46A6-FA37-FBF3-69A1-4A23B29E56B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CCA362AD-3604-CF3A-1A6C-0F863A35F7C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04E4CAC1-4B97-5DF4-2445-25A5831B07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AC185CA9-29E2-A0AC-A51A-0BF421AFD01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44D95648-8DCD-0DF3-AD52-B8B39F113A2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4AE65AD0-72D2-4F4C-3974-7224B819D73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83F42727-CED8-020A-28AC-158FDA4232C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3D22926A-224A-B844-FF85-3245D4AF36A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6EB35CAD-CA01-6A97-4A23-A14F7D09592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8AA26375-2954-AFAD-3FC7-6704ED3147E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2FD7C123-41FF-7DB5-C2DC-DF3862A9C715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E1821557-96F4-2299-2612-6F0FE534823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A2364A07-18C8-238D-882A-E549AFC0FC0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FED87D8-3F25-F3D7-CA09-84A192A1DFA9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277534B-FF0B-55D0-6766-CD26BCEC49E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3AE42D5B-A005-5215-0191-9A739DE375E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E2E5F7A4-54E7-01F8-1A2F-ED175495219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73FED38E-74B2-C69C-1978-21BC8E4B59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3AD007D0-B3AD-08A6-6357-ADF69A893B9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CCFAEB60-5A2E-49C6-44D8-608E1551FE7E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F95EC75A-EEA6-8CDE-2260-280FC186822B}"/>
              </a:ext>
            </a:extLst>
          </p:cNvPr>
          <p:cNvGrpSpPr/>
          <p:nvPr/>
        </p:nvGrpSpPr>
        <p:grpSpPr>
          <a:xfrm>
            <a:off x="-146684" y="-56669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20"/>
              <a:extLst>
                <a:ext uri="{FF2B5EF4-FFF2-40B4-BE49-F238E27FC236}">
                  <a16:creationId xmlns:a16="http://schemas.microsoft.com/office/drawing/2014/main" id="{84B66337-63BD-7ED1-2B87-198FF82A1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0"/>
              <a:extLst>
                <a:ext uri="{FF2B5EF4-FFF2-40B4-BE49-F238E27FC236}">
                  <a16:creationId xmlns:a16="http://schemas.microsoft.com/office/drawing/2014/main" id="{E5205F17-04EB-D8D8-B07B-2D7F161F0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4376A0A8-F5D8-2885-57D4-69CE90A20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0D2650BC-80A9-C373-9CC7-590535391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5081" y="1441199"/>
              <a:ext cx="1950322" cy="11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DA68B9BD-D929-9B55-976F-9646D166EE7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111841" y="1467964"/>
            <a:ext cx="4543683" cy="3544073"/>
          </a:xfrm>
          <a:custGeom>
            <a:avLst/>
            <a:gdLst/>
            <a:ahLst/>
            <a:cxnLst/>
            <a:rect l="l" t="t" r="r" b="b"/>
            <a:pathLst>
              <a:path w="4543683" h="3544073">
                <a:moveTo>
                  <a:pt x="0" y="0"/>
                </a:moveTo>
                <a:lnTo>
                  <a:pt x="4543682" y="0"/>
                </a:lnTo>
                <a:lnTo>
                  <a:pt x="4543682" y="3544072"/>
                </a:lnTo>
                <a:lnTo>
                  <a:pt x="0" y="354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5C5610CA-4BC5-634D-1DAC-ABB4248B5DEA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E79EF9B-95B6-BD0E-5533-D6391530E98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83280" y="461733"/>
            <a:ext cx="1884681" cy="1875258"/>
          </a:xfrm>
          <a:custGeom>
            <a:avLst/>
            <a:gdLst/>
            <a:ahLst/>
            <a:cxnLst/>
            <a:rect l="l" t="t" r="r" b="b"/>
            <a:pathLst>
              <a:path w="1884681" h="1875258">
                <a:moveTo>
                  <a:pt x="0" y="0"/>
                </a:moveTo>
                <a:lnTo>
                  <a:pt x="1884682" y="0"/>
                </a:lnTo>
                <a:lnTo>
                  <a:pt x="1884682" y="1875257"/>
                </a:lnTo>
                <a:lnTo>
                  <a:pt x="0" y="1875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5913" y="54510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973746" y="2880936"/>
            <a:ext cx="2834014" cy="25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1416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Majolique Renaissance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871707" y="4144855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28442" y="3481036"/>
            <a:ext cx="26326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Urbino manufacture Italienne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38472" y="4766779"/>
            <a:ext cx="3660862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 Vinci/ Michel Ange/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Boticcellli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Veronese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78575" y="5301403"/>
            <a:ext cx="3660863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polychrome grand feu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46965" y="5910203"/>
            <a:ext cx="330724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istoriato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11)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-11977"/>
            <a:ext cx="284762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20686" y="227793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DÉCOR À ISTORIATO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14AA57D9-D021-83F2-C7B7-EDD8C485CCF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415CC63F-198E-EA2A-5077-02A6C8ED197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7DCE9DBA-3657-9A5D-7632-E249F1D61D0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3DA16A44-7541-B125-ED9B-6541927B6DF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5037089-1D15-744B-BD25-91BAB47F03C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BA9F910B-F4F0-D25A-3D22-0F6A13FCCA4E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AD1626F0-387A-048D-C7A8-ADFBE700440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257B5E32-D6E1-43FA-687B-ECCD27BCE61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1824449-2067-521B-B7A4-1CC7D1A5C52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4C8F25A6-5FE0-4F91-0C22-9A805DFFA6C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5C688876-D1E3-3F7F-A8B1-DAE5D95C45E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D805D6AE-68B1-5484-AA5E-D8BB7649FAD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ADBC9A09-61C3-B812-E808-27923712D9F6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FFD561A1-4CE2-4246-A77D-A6FF18D021A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3CA36A47-3289-B082-2153-7FF8338D4B9A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6FF4BC63-59BF-6901-A69E-5655335B2054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5DC33F95-F727-9DA1-B74E-295B8AB9794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ACEBDA60-E149-DC22-678D-9A5E4001659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0AB1FBA2-FE01-08E5-66BA-5068509FAF7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C411239-5C6E-023B-C2A8-D418EB8AD2D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28119478-C3D0-823C-15BD-9826FD7257D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65154BA0-0858-F29E-A6A7-22722ADB079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CC1912F8-7499-EB52-DFE7-87994CF0D69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92211BED-BA5A-E75A-F673-9A8073E5A1B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D093667B-92B0-1A2D-E02B-1AA3EEFBE67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FC6AD7D2-C487-501A-9BB4-6342355D2F9B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7A6915A4-FC6F-151C-364D-13486518CE2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5D365492-F228-EAA5-9ED7-A40EF25F613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53DC9914-DB95-D344-E348-A8642DA1B9C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C1C6598-E06E-EFF8-9D84-E257A576DE2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37C4FECF-5771-F8D1-F610-E006DC4206F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A2D5EEB1-0164-5D0B-7F6E-95C8C46477C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142A71D9-F95C-959D-FE03-AA5C46A6E08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86DFBF29-40B0-B971-2884-1163CBE75BBD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CD6470EA-DEF8-50BE-853B-154ACECD128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061E66CA-7480-74B6-9A88-6E996342D11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BF8573B8-F2E5-8C20-279F-BE0F26064A2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48180450-4E68-D8B1-AE7C-51994818CB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9A409D43-8EBA-C3F6-56D7-C1FD6A7AEF9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BE7F883-C55C-CA3B-11A8-CD5A33010E9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DA0E46FE-AEE6-A49D-0C77-B733D3415C0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C33E1449-E091-C032-6FC6-8DA8E839C86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FF7DDC3A-A003-EE3C-8B0B-BCEE694C3E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B63E5F18-E78A-5DBB-1DBB-7E2902C8AEB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FE8142A0-087D-C097-C1A3-E70110EACEB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3BD062C4-E52E-CA08-E1AC-9ABD735751E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2ED2DA6D-A7C3-58FC-F877-32602C4D14C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CB77F93E-1BAD-EBD1-E611-8E261FC410B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BC137FA-3BDC-220D-FF43-33822884EB7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32042345-49E7-999F-E656-D4DA8EBAF273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D3E1D8DB-39EF-CF65-2C43-5657C187E1D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80C1BF73-F222-181A-0ED9-CB1DD468556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D7B1FD6A-49E1-18A6-54C1-A6EFDAC69F6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B1617C5-0BA9-E546-BBEA-18977346675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8EABF67F-58A5-E5E1-B7B4-E39F5222F8F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5192F0E-18C1-E8C9-D9D3-F4CEDE4D7413}"/>
              </a:ext>
            </a:extLst>
          </p:cNvPr>
          <p:cNvGrpSpPr/>
          <p:nvPr/>
        </p:nvGrpSpPr>
        <p:grpSpPr>
          <a:xfrm>
            <a:off x="-103606" y="-76285"/>
            <a:ext cx="4456380" cy="2667225"/>
            <a:chOff x="3139" y="4475"/>
            <a:chExt cx="441154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14F9F7DF-7D2C-D3A9-B142-2D727CA6B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0ED1BEDF-FBEC-A8DB-54C2-7EF6A5F62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3EF478CC-12B0-8672-7B81-3D994E84E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7"/>
              <a:extLst>
                <a:ext uri="{FF2B5EF4-FFF2-40B4-BE49-F238E27FC236}">
                  <a16:creationId xmlns:a16="http://schemas.microsoft.com/office/drawing/2014/main" id="{B5A66D47-1922-275F-70AB-D6CFE85AD0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A7B7D462-276E-C2FE-619B-12F83F3A809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8853B-0270-77B0-2B48-438AD95C9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FAA4D0-C5E7-76AB-569D-D4BA364DFAB1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5666EB3-7E44-5300-1FF3-85BFFB4AF523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F7B1F7-0FA0-3ECE-A540-2F9D022E770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6B3FCAE-F178-5A38-E228-2ADFE78B822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4E788CD-0519-BBA3-E5DB-C95E0F60410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465E77E-AF50-2522-CC24-F52494DA0B9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8113305-C8F6-5C6D-812B-7362FDF3334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8F2E2E8-3A41-2146-0237-C668ACC9F90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2D83497-6AC8-F902-9476-F596C42291C9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8F9C8AF-FC68-D1B3-1AC5-E4DA78ED4B8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8EBC44C-58BD-4252-8B1C-AAFEEB0002F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88959C3-0806-DAE9-80A3-CD3F9649B61B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4BF8C08-3D76-81EA-C7C6-0EE3785A08B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A7474B9-E5F9-6200-8924-81D0F37C5B5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EEB8E36-9B5E-482D-4A97-7767A533AC9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2AD5156-789F-506F-A927-82E52BFDFDD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2D9BD67-F9C0-72D8-13D7-9FF9164012D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A95AB78-0761-D2FA-A1A8-B058F72194D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23D7F65-C2B8-0061-68A9-E1C746A27D63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C496AE5-0035-7692-DBBA-F079B1556EA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A85D6906-AE4A-6A98-E5AE-76A1F19D6EF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8A3880D-03D5-406F-31C1-5F2595235CDE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BA1AC4E3-A696-8DC8-FC51-8A00BA8E198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D56AF6F-DC6D-D0F6-0236-EE8D72C35C7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4764D07-4ABD-E440-6BB4-ED35FCE5A07D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EA73738-C91C-94BB-E8F6-EC707977CE7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9D3EBF77-4905-B95C-3EE1-652E214420C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3145E678-2D68-9A8B-24E3-F6E14C8E96C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A8238B2-EE96-5772-E045-078070E9CF8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11E194A-4E0C-4390-A2BC-6F6A6459CE7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A2C22CB-C295-2D1E-5089-A4F462393C2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720C392-1A0B-7424-6199-EF8B5C4568B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CE618C2-BCBE-4D98-DC54-22290A6D982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9667FB73-E32E-2773-41A6-AA4922435E7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F8D3898C-70B6-F740-4317-A69B3E6AF28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A16C88FA-4FE3-AAB8-9263-436B86DBBC8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125BA56-528F-2088-9D6E-8FDB0D1A284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EE8B7E9-B834-AF7B-CCCA-B0FDAAD6B6C0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A879A3E9-89B0-3845-614C-6C3B1361C2B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31A33986-502F-9ACC-A806-605C3B3C805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CECE59EE-6CE2-96A2-86CB-1739B88F52C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21DC67D0-4DBD-0741-2BFE-4FEE2A879A7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94C310B2-2659-F584-5926-ADE809BD094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BE621752-2DA1-123C-D531-01ED42C58B4A}"/>
              </a:ext>
            </a:extLst>
          </p:cNvPr>
          <p:cNvSpPr/>
          <p:nvPr/>
        </p:nvSpPr>
        <p:spPr>
          <a:xfrm>
            <a:off x="1283280" y="461733"/>
            <a:ext cx="1884681" cy="1875258"/>
          </a:xfrm>
          <a:custGeom>
            <a:avLst/>
            <a:gdLst/>
            <a:ahLst/>
            <a:cxnLst/>
            <a:rect l="l" t="t" r="r" b="b"/>
            <a:pathLst>
              <a:path w="1884681" h="1875258">
                <a:moveTo>
                  <a:pt x="0" y="0"/>
                </a:moveTo>
                <a:lnTo>
                  <a:pt x="1884682" y="0"/>
                </a:lnTo>
                <a:lnTo>
                  <a:pt x="1884682" y="1875257"/>
                </a:lnTo>
                <a:lnTo>
                  <a:pt x="0" y="1875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23232489-AB56-F004-6E45-9D25105B32E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18AFE8C-AD15-93B9-1AD8-2EFE509AFA72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BB54A6B7-A298-DF44-F6CF-0970EAAF0BC0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A454D122-B976-542F-6C05-C26B3B079F10}"/>
              </a:ext>
            </a:extLst>
          </p:cNvPr>
          <p:cNvSpPr/>
          <p:nvPr/>
        </p:nvSpPr>
        <p:spPr>
          <a:xfrm>
            <a:off x="3985913" y="54510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90FC4BA-5EF5-A1A8-F37C-488F798661CE}"/>
              </a:ext>
            </a:extLst>
          </p:cNvPr>
          <p:cNvSpPr txBox="1"/>
          <p:nvPr/>
        </p:nvSpPr>
        <p:spPr>
          <a:xfrm>
            <a:off x="973746" y="2880936"/>
            <a:ext cx="2834014" cy="25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1416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Majolique Renaissance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154013F-DC26-978C-53FA-7BF1026C120D}"/>
              </a:ext>
            </a:extLst>
          </p:cNvPr>
          <p:cNvSpPr txBox="1"/>
          <p:nvPr/>
        </p:nvSpPr>
        <p:spPr>
          <a:xfrm>
            <a:off x="1871707" y="4144855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51C133E-8652-6731-7C15-E2847692FBB3}"/>
              </a:ext>
            </a:extLst>
          </p:cNvPr>
          <p:cNvSpPr txBox="1"/>
          <p:nvPr/>
        </p:nvSpPr>
        <p:spPr>
          <a:xfrm>
            <a:off x="1128442" y="3481036"/>
            <a:ext cx="26326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Urbino manufacture Italienne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7F6C661A-7CD7-FD97-6F06-FF91ECA0B5AC}"/>
              </a:ext>
            </a:extLst>
          </p:cNvPr>
          <p:cNvSpPr txBox="1"/>
          <p:nvPr/>
        </p:nvSpPr>
        <p:spPr>
          <a:xfrm>
            <a:off x="638472" y="4766779"/>
            <a:ext cx="3660862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 Vinci/ Michel Ange/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Boticcellli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Veronese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382A59C6-0636-01E4-4A29-6A2BEF0FEC26}"/>
              </a:ext>
            </a:extLst>
          </p:cNvPr>
          <p:cNvSpPr txBox="1"/>
          <p:nvPr/>
        </p:nvSpPr>
        <p:spPr>
          <a:xfrm>
            <a:off x="578575" y="5301403"/>
            <a:ext cx="3660863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polychrome grand feu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FE4B12D6-192E-EF37-2312-A61D64B2A85D}"/>
              </a:ext>
            </a:extLst>
          </p:cNvPr>
          <p:cNvSpPr txBox="1"/>
          <p:nvPr/>
        </p:nvSpPr>
        <p:spPr>
          <a:xfrm>
            <a:off x="742311" y="5926295"/>
            <a:ext cx="3476401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istoriato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11)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176B1630-0B74-08C1-D57D-0DC245CD4F09}"/>
              </a:ext>
            </a:extLst>
          </p:cNvPr>
          <p:cNvSpPr txBox="1"/>
          <p:nvPr/>
        </p:nvSpPr>
        <p:spPr>
          <a:xfrm>
            <a:off x="0" y="-11977"/>
            <a:ext cx="2847629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D1DD4474-3386-EB98-0965-9B638D5C26B6}"/>
              </a:ext>
            </a:extLst>
          </p:cNvPr>
          <p:cNvSpPr txBox="1"/>
          <p:nvPr/>
        </p:nvSpPr>
        <p:spPr>
          <a:xfrm>
            <a:off x="520686" y="227793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DÉCOR À ISTORIATO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818A02F2-3C7D-97F4-9F8C-C5E449904CF0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3AAE0969-0CC5-BBE5-2EF4-345437224781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75FB4AFF-F3BA-8C06-53FD-8127492D0664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54675EA-7764-1F18-1E4B-9DB5F0256ED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4C2DC0C-9AA5-6F78-7A13-17F51DE0BF62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1064388F-655B-1142-650F-E941AA59895E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6B47E4F0-0A34-1C95-6B8C-1E62D263F0EA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80FA764F-1F8D-BD29-D8B5-213CC858BC8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28C462F9-FC6B-833D-B968-133DFB19A46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169914FA-591D-731E-CF3E-CD7398E99D9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17095E4E-0989-9ABC-56A5-0D00307D9E64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A7F1D1A-8C11-C2D6-EDD8-4DF66A3186B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0E4F72A3-3760-03D6-3D9B-808D43CC2EA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3D072900-68A2-F891-BA31-760AF395536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3D8532E4-286E-F64A-8D53-B600ECDFC380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BD0460C6-DCD7-28CA-8B52-3A3A308245E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100387F4-001D-2AC3-D784-8386CC07B4F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9BA334B1-A516-2F2D-F044-7BCE90E34C7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5BC0C3CD-4DF1-44C7-7760-C514A05DDCC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BD75022E-3BFC-5407-2453-937C9365B7E5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1D286B57-3A8B-70F5-A5E2-C5236C3D5E8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759CBB00-E5BA-A0D1-2C07-C39CF15A5C7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F300D738-CA8D-F7A0-51B8-59B676E794B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43D5F3A3-B4E0-56CA-06A4-0D4499F5373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8A44B633-1DFF-C70B-8FAB-8EF2AA1EC6B1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CCC34C6B-23D5-4580-8B58-0EBCDBFB3E2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EF94EEBB-84DD-1F9B-5595-D14CA548D69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80D74944-531E-6E4C-A780-569FBCCDF6A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86F44F8B-F810-51DF-BD7F-2C209B84688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28EE4CFD-2B57-0632-0F6E-153EAA6F193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E9690337-0080-5801-FD51-A6D69805F61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3749841A-2997-CA55-5358-D93E5CE35CF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C88812B9-ED91-391A-C0AA-941D625E988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3D64AA82-4B05-5010-22A7-C5E1D08A8CF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9B5AC577-0476-74E0-721B-84BFCF42E48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398B189D-D56A-F840-B6D9-59156BEE7164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5CAF670-2EAC-E780-4695-52292F1091D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5DE7AF64-5958-A11B-7AAC-988105533F44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AAE65FEC-3C32-181B-56B0-08F64E81E17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D1698FD3-EC0C-6288-8E3C-AF809C9D5B8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A89F8BB8-184C-FE15-3414-904C9F59CB9D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7534C505-635B-E357-79D3-0FFA14F9303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15B29666-3EA4-D758-7CE5-43535A8FBFF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3B84CCBA-229C-2475-FA18-9587115D559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597D949B-7E0E-E493-6F34-267C5048778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72AFFF43-3EAF-E696-7EB2-F3CFD895DAB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EE4E8B64-34BF-DEF1-7A34-A4E455A762A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5D47A938-351F-6FDE-95C9-267A28870CC0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74F66953-7A9E-1BB5-0923-30EBA251C88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3A620CBC-2780-AADF-A036-56F35836D5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2A021056-BBC4-3731-88D7-EA299D295A7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2DCE80E-E7EE-431E-1934-8F22DCED11F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74137B2C-2192-E500-61FD-D3C4120EA89D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D647C2B6-36FD-15F6-1DBA-8EBF6D74D2A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4F0AA3EF-0937-9E60-7B93-301A5D62CE8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879C56BE-4F89-5D32-B902-AB18D9FB26A5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56947371-DD35-D799-1DC8-A20D1B33BF7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318C6984-C5A0-6B98-B864-B893C134F3D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B6758171-B818-6945-9E96-E81732C15F8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46D279C9-BB28-E7AB-80F4-A8E4742847F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B7EB100D-A7D8-BAA4-0219-EEE4B795F6C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9E5BDF7A-07E5-FB5B-C471-08E2B225B81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8AA080D3-E716-D2BB-A915-590EFF583BE2}"/>
              </a:ext>
            </a:extLst>
          </p:cNvPr>
          <p:cNvGrpSpPr/>
          <p:nvPr/>
        </p:nvGrpSpPr>
        <p:grpSpPr>
          <a:xfrm>
            <a:off x="-103606" y="-76285"/>
            <a:ext cx="4456380" cy="2667225"/>
            <a:chOff x="3139" y="4475"/>
            <a:chExt cx="441154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1289C19B-0ACD-1232-186E-FEBF7B27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862D3972-215E-1D7A-14D6-0CECCC2A2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590F6DDF-5BBB-EBD7-D612-DA4D49A0F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7"/>
              <a:extLst>
                <a:ext uri="{FF2B5EF4-FFF2-40B4-BE49-F238E27FC236}">
                  <a16:creationId xmlns:a16="http://schemas.microsoft.com/office/drawing/2014/main" id="{EEE1259D-5CE8-5CE9-DC2D-44CD2EBE17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B64892F9-D262-421E-DDBD-23BAC47758D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95" y="1243895"/>
            <a:ext cx="3992211" cy="3992211"/>
            <a:chOff x="0" y="0"/>
            <a:chExt cx="812800" cy="812800"/>
          </a:xfrm>
        </p:grpSpPr>
        <p:sp>
          <p:nvSpPr>
            <p:cNvPr id="4" name="Freeform 4">
              <a:hlinkClick r:id="rId3" action="ppaction://hlinksldjump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Ellipse 4">
            <a:hlinkClick r:id="rId5" action="ppaction://hlinksldjump"/>
            <a:extLst>
              <a:ext uri="{FF2B5EF4-FFF2-40B4-BE49-F238E27FC236}">
                <a16:creationId xmlns:a16="http://schemas.microsoft.com/office/drawing/2014/main" id="{51F8C205-9708-7CD3-C592-562EE982CFE3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0994E3-C66C-78F4-6ABE-88FE1168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57823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103082" y="1326316"/>
            <a:ext cx="4113836" cy="4093266"/>
          </a:xfrm>
          <a:custGeom>
            <a:avLst/>
            <a:gdLst/>
            <a:ahLst/>
            <a:cxnLst/>
            <a:rect l="l" t="t" r="r" b="b"/>
            <a:pathLst>
              <a:path w="4113836" h="4093266">
                <a:moveTo>
                  <a:pt x="0" y="0"/>
                </a:moveTo>
                <a:lnTo>
                  <a:pt x="4113836" y="0"/>
                </a:lnTo>
                <a:lnTo>
                  <a:pt x="4113836" y="4093266"/>
                </a:lnTo>
                <a:lnTo>
                  <a:pt x="0" y="40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1B67F6B4-0044-CE9C-6ED9-6B99827A38F9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32DA7F5-167C-BC27-3AC3-4638DEFFEB1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427072" y="432000"/>
            <a:ext cx="1502897" cy="2057390"/>
          </a:xfrm>
          <a:custGeom>
            <a:avLst/>
            <a:gdLst/>
            <a:ahLst/>
            <a:cxnLst/>
            <a:rect l="l" t="t" r="r" b="b"/>
            <a:pathLst>
              <a:path w="1502897" h="2057390">
                <a:moveTo>
                  <a:pt x="0" y="0"/>
                </a:moveTo>
                <a:lnTo>
                  <a:pt x="1502897" y="0"/>
                </a:lnTo>
                <a:lnTo>
                  <a:pt x="1502897" y="2057390"/>
                </a:lnTo>
                <a:lnTo>
                  <a:pt x="0" y="20573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5913" y="95085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350760" y="2936236"/>
            <a:ext cx="2245982" cy="25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1416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Majolique / Renaissance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771275" y="408214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92797" y="3473379"/>
            <a:ext cx="23039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Italie manufacture Castelli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93305" y="4747556"/>
            <a:ext cx="3685766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Tempieto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Michel Ange/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basilique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Pierre/ Raphael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85613" y="5342001"/>
            <a:ext cx="3534100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polychrome grand feu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80001" y="5920863"/>
            <a:ext cx="312953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Albarello Pot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pharmacie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11)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-3610"/>
            <a:ext cx="288574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49961" y="2363026"/>
            <a:ext cx="17436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L’ALBARELLO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C914582-4D53-9461-3DDB-9FE10C4001D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763FB81A-F4F6-51A2-AAB5-B70C67BB2C6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CB3B4A99-D7EB-BC16-B2A6-2E3D302383C9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55840361-8F8A-E759-E1BC-F78C61D2E67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0E9B62B9-74FA-E386-3BDE-77D737ECFB0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CD7586E9-4D69-C680-B66A-CF59D972FD9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D2440006-6137-7232-581C-B458D771B93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F0C63533-439A-7337-0609-76CF8E6FFAC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32D4BAA0-EE74-F28F-DE66-15BBB7519CE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1366A5CC-AA3F-165F-AE47-4C7FD4557DA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22F2CB57-C88D-626A-C0C8-507BD1B4A0E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932721F5-4E9A-6D6F-4DAD-FF432E2C5E8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CA457F90-89B6-6565-0FFC-4D49B3FE3C0D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F877525B-E2DA-95D1-21EB-1EC8B34B8B6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FAE0BD67-E7BF-24A3-5EB6-199B6EC446D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FA43D7C1-E101-0079-5746-BD951B08C067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9B998C2E-016C-4835-1533-2A5B0D1820D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05BD9109-6DD3-5D6F-DBEB-12022C640F5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C56BAAC9-704E-32B1-F655-EB4A73A63D8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0F6D8A71-24CC-0DEE-EE13-9E303958B58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FE16DEC3-5BF9-2A1B-F9B1-82A20E7DD4A4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D6B0CDD6-7E1E-9529-E049-8E0FA712637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16F531E0-DB53-FBBD-6760-2AC26662821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C0182626-4F44-28AD-83D8-DC5F68A9E45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78A6FB9E-0593-976B-40C7-FBA94192437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EB547077-7CFF-59C0-5BCF-5EF5B31B2D9B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310F49C6-277A-7832-8B17-2D78A4EDD4E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CB76CB41-4E7E-3FEE-37A7-21E9B6EE0D4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4C6185F5-FAFD-91DA-4FFA-942CBCE06794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CA35CCD-C2A7-6696-A399-DDCBD53E65B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457965DF-FC09-7292-C9B8-74690A6262B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996788F6-C12B-4473-25A5-794B2592FEA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094FA2D9-6D1A-0BD7-FB1B-CAA9214E3F9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E61938CA-C254-9F18-69FE-049D6E2DB8F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C460C8FA-D976-2F0D-BA40-4AD1EEF15D3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6F5786CF-F2B2-C93D-EED5-138A1626F4D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E32DFA70-3421-467D-5E89-0B03808EB05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DBE6B4AE-FD23-14D0-BB52-04446EF2B6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19C0ECA9-5ED1-93C8-204F-59AA0554374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E181ED73-E935-9810-B823-AF8101E5C64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EC7951CF-F1E8-02CE-9E36-58CCAB2C5419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19ABD042-326F-FBE9-5F63-A3F8F714CA4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494841AE-BD6E-0BFF-FE84-585A733D4E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9C7CD4E0-879E-0B80-D581-36AF35929C2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F7375D0C-5AEE-FEFC-FA56-D05FD07F039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2B4D24C3-F862-28E3-7B5E-AF823DBF4283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8462D384-8141-F1D4-63DE-A6EAD4FF952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B3920C1F-BB17-F71A-6EF3-55A01FCBE9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D9D9ADBE-BB78-062D-7D1E-2F74BCA36E5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842278B-7402-8FEB-1515-390AB2BBDC15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4EC258B6-20D6-5B9A-B242-5047C36075D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34F6EE40-9BE1-21B4-5860-55374116F90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586D604D-7687-8BF4-806A-7582AA3E0BC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163479E-8025-B9D4-B1FC-DC6AEAE3105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DB724234-AA18-02D9-A4CF-6EB5123BFE8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322A23C-81E2-F85A-C23C-F89012DD70AD}"/>
              </a:ext>
            </a:extLst>
          </p:cNvPr>
          <p:cNvGrpSpPr/>
          <p:nvPr/>
        </p:nvGrpSpPr>
        <p:grpSpPr>
          <a:xfrm>
            <a:off x="-103606" y="-76285"/>
            <a:ext cx="4456380" cy="2665247"/>
            <a:chOff x="3139" y="4475"/>
            <a:chExt cx="4411541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CC277A19-2341-680E-7D98-BB2A5079D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6BB87448-6529-4E41-8B26-A59E5EABF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0673C3CA-1007-DEA4-9FAE-B4EB709DF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837967CF-0DEE-0DD2-C65A-3F8643E61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983AC6FF-27FC-32E9-D4C6-BA7EA3A5ED4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DE45-FA87-745B-4B36-904F7362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3A4B54-891F-76E6-9BF2-32A4BE3780CA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3342635-235D-8F3D-D1C6-067F43309924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80422B6-30E7-6CA1-7815-745D0D68111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A2FA83F-3815-B520-50FB-F9321E7176E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091B3E2-3FD1-DF06-6E56-00851CA2F3B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7BE0C08-E7F4-8D02-11CD-AF2FC745927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6B51560-B240-9AA1-6431-657CDCA68B4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5B6F0CE-5CE8-CF95-CE44-ED6EE7D5C3F5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E1E0BB8-4D05-66E2-DF6B-7499710A5105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EBC0FBA-16BD-1FAE-F4A5-46AA055A5CA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FC1BF5C-1019-6E7F-A16B-695DB207C72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05FB4D6-97C8-117B-4337-AAC215ADD5CB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A054F35-3C1D-B773-B6C4-4C78F03E15C0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2074765-F6CB-AA52-223C-30ED26B1097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A099524-23D8-6DD9-E901-F04BFFD0C80F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0D695C2-47F6-7EB7-6B36-F1FBF3031F6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F6FA839-77B9-DDC8-C3AD-71FD27A4838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5248813-8EC0-29DD-1F91-D78CC0FFCB8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330CCB2-3ADC-381B-A75F-1017FF4415F0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599111AC-7F61-59CA-68BB-BCEC323FCEA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DC05C6B7-A02D-C42D-FE43-B5B08500842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F4D8D1D-D663-F313-FB03-A017873BCE6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4E1EBCD-F10E-C7F8-6E96-589228ADC65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26D8EEC-9B74-CA56-586C-1541F657A3E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FB1F896-D689-3810-7C85-FF4E454356E3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A7433DF-975A-8456-E018-204AB6DAC510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A842FF33-741A-5175-F1F2-25D3F3FD3CB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5F35B618-28D8-9D6A-354A-3BF649A64E6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27C07FB-BDE0-7935-439D-4477E698FA7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C485245-9122-BC96-753F-EABA128CA8F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D3D7D53-1FBA-5A91-2EA3-3E3EBB3032D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093EEF1-18B5-5AE0-1DAB-EF6BF4BF85D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B2700A8-D0C5-48DD-D5A2-59E6CDD0521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EE2E8152-07BD-E5D6-26C7-55F1EFED2DB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AD7B29EC-641E-B4FC-92A4-63E0EBA8CD2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1E4CA028-C8B2-73E8-9BFF-FA02C576E71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C96F11B-567E-6FC2-8DA5-24CAE51F4C3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B1D50DA-0B8B-F143-B80C-5CAEE725C53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B9B2D739-41BD-6508-DAF2-614FA81AEFF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A4349228-4D12-A2AA-DB01-162894CE5B6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B3A643F-ED9B-312E-C237-C05F7244021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A66588D-CB74-25D8-ED9B-4148A088DE0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3CF56C3-D537-1F26-9F29-BEDB5841EE8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C7F1E466-7F50-BED3-95B6-BC941876CBCD}"/>
              </a:ext>
            </a:extLst>
          </p:cNvPr>
          <p:cNvSpPr/>
          <p:nvPr/>
        </p:nvSpPr>
        <p:spPr>
          <a:xfrm>
            <a:off x="1427072" y="432000"/>
            <a:ext cx="1502897" cy="2057390"/>
          </a:xfrm>
          <a:custGeom>
            <a:avLst/>
            <a:gdLst/>
            <a:ahLst/>
            <a:cxnLst/>
            <a:rect l="l" t="t" r="r" b="b"/>
            <a:pathLst>
              <a:path w="1502897" h="2057390">
                <a:moveTo>
                  <a:pt x="0" y="0"/>
                </a:moveTo>
                <a:lnTo>
                  <a:pt x="1502897" y="0"/>
                </a:lnTo>
                <a:lnTo>
                  <a:pt x="1502897" y="2057390"/>
                </a:lnTo>
                <a:lnTo>
                  <a:pt x="0" y="20573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0AABEC34-03A8-DACD-D6B7-44D60767BB4A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903A955-4DE2-068B-1CA3-9D6EEEFC7337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7A881849-5259-30F2-B268-729EC2C8B3FD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53D59B87-F4ED-71FB-CDC3-5B20B028FF57}"/>
              </a:ext>
            </a:extLst>
          </p:cNvPr>
          <p:cNvSpPr/>
          <p:nvPr/>
        </p:nvSpPr>
        <p:spPr>
          <a:xfrm>
            <a:off x="3985913" y="95085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EA1FBB87-549D-AAA3-F4C0-D41DA9CF4E5A}"/>
              </a:ext>
            </a:extLst>
          </p:cNvPr>
          <p:cNvSpPr txBox="1"/>
          <p:nvPr/>
        </p:nvSpPr>
        <p:spPr>
          <a:xfrm>
            <a:off x="1350760" y="2936236"/>
            <a:ext cx="2245982" cy="25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1416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Majolique / Renaissance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AD994F8-605B-DBF4-7893-C1A5DB7B9DDD}"/>
              </a:ext>
            </a:extLst>
          </p:cNvPr>
          <p:cNvSpPr txBox="1"/>
          <p:nvPr/>
        </p:nvSpPr>
        <p:spPr>
          <a:xfrm>
            <a:off x="1771275" y="408214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B7BA8B9-B26D-2BCB-7D63-D2D37E4A1394}"/>
              </a:ext>
            </a:extLst>
          </p:cNvPr>
          <p:cNvSpPr txBox="1"/>
          <p:nvPr/>
        </p:nvSpPr>
        <p:spPr>
          <a:xfrm>
            <a:off x="1292797" y="3473379"/>
            <a:ext cx="23039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Italie manufacture Castelli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DA8FDA57-FE71-F4A3-9F22-16D7052063C6}"/>
              </a:ext>
            </a:extLst>
          </p:cNvPr>
          <p:cNvSpPr txBox="1"/>
          <p:nvPr/>
        </p:nvSpPr>
        <p:spPr>
          <a:xfrm>
            <a:off x="593305" y="4747556"/>
            <a:ext cx="3685766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Tempieto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Michel Ange/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basilique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Pierre/ Raphael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E2645865-03BC-FBA8-FCA3-AF01AA23C4F5}"/>
              </a:ext>
            </a:extLst>
          </p:cNvPr>
          <p:cNvSpPr txBox="1"/>
          <p:nvPr/>
        </p:nvSpPr>
        <p:spPr>
          <a:xfrm>
            <a:off x="685613" y="5342001"/>
            <a:ext cx="3534100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polychrome grand feu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BB335398-BD41-C037-325C-AF5A099BE939}"/>
              </a:ext>
            </a:extLst>
          </p:cNvPr>
          <p:cNvSpPr txBox="1"/>
          <p:nvPr/>
        </p:nvSpPr>
        <p:spPr>
          <a:xfrm>
            <a:off x="918439" y="5908852"/>
            <a:ext cx="3153471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Albarello Pot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pharmacie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11)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562A1C28-1A14-A945-8DF6-2CA5A0A4F21B}"/>
              </a:ext>
            </a:extLst>
          </p:cNvPr>
          <p:cNvSpPr txBox="1"/>
          <p:nvPr/>
        </p:nvSpPr>
        <p:spPr>
          <a:xfrm>
            <a:off x="0" y="-3610"/>
            <a:ext cx="288574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9F7DA629-1376-A9E0-385F-CC70E563462B}"/>
              </a:ext>
            </a:extLst>
          </p:cNvPr>
          <p:cNvSpPr txBox="1"/>
          <p:nvPr/>
        </p:nvSpPr>
        <p:spPr>
          <a:xfrm>
            <a:off x="1349961" y="2363026"/>
            <a:ext cx="17436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L’ALBARELLO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20CE7985-F1E4-FEF5-25C0-44AF2ECAC6AF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FD9C9DCA-6992-FAE3-8B1A-948722CC31FB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84082A07-541E-66DC-BD38-F9CAFE22791A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E5C0D2E9-186E-FC23-7637-F91EF6E3471D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64BFD5B5-EB6F-589B-B912-CD6F0CCAE7E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EFC20C15-4051-6D2F-294B-5EEE005A0C12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19BBA1A-36A0-5720-428D-5D96F842963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CE28102F-97AC-B26F-CEAF-8D974B49F21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0682E429-15D8-710C-3821-43615758ECFD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0BF1191-D0D4-67B2-2E13-2DEA2A87E713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6E5F1E90-D675-5745-7772-D2127A9F06B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211676E0-139F-90F5-EC5F-ADE816182C1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E77CAD2B-3739-EBC2-FF02-CF080D1E825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67283D8-5B7B-041D-B0D6-CB4F075B223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CD0661FF-62BE-5C8D-241A-55D3A91CF41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746C5789-0B42-F864-5307-D5B83B96C21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056564EA-8B99-1DF4-B50D-DF2E767D77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9AC0D720-7790-D5DD-384F-D669C646E12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52524149-3872-5CBD-4350-40BC4349FC8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09D50F55-45B1-2390-EE70-E6314DF4C97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DD62348F-D64D-82BF-6655-F1250F952E4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2ACED5EF-CA8F-6DFC-6239-34E8DFA020F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9DB68843-2397-54B0-AA01-181ABD6EB47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9AC9150A-40F5-62C2-7111-B8B79BB853D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316EC273-D4EC-11A0-239C-E3375AADFB31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95775B6A-FF9D-1E37-FFFD-87F75B3B724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D4B4D858-F61E-7F5F-EF71-13095101A7A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5DFD5708-1173-5C2C-6AB9-48B0B796E92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C3B6687B-CED2-1481-ED30-8ED93B3BB67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C1E51B48-7539-2187-0136-DE2BF4A12C2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15DBD8BB-2E68-AAF2-7133-01BAC120F782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D8C1A2CA-9135-C8F1-8010-BD18455C1B3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2C6ECEA0-4356-E3CD-CD6B-E98F64ADA28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E510A21D-B3A6-15BA-85C9-7BB75A41D4A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B706F3F1-7594-CBB0-4C36-AE09380F71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60F8CE94-3654-3548-431C-DAD581D0B04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729E4ED-DC5D-F323-4B5A-ECB6F35760F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06410FEA-15D5-A1D6-2311-4714E9D932A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9FC3977D-0C19-B020-F50B-0E3908DFE97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6FBFF561-743A-B623-9198-BD83C8535CA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AFF4F6F8-D34A-6911-F194-5714C948D99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B74103F-EAF5-9B7F-09D9-02BADE1DC68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F2CCF5E1-C9B4-4361-AC03-77390EBA86C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B21A40A8-010C-C39B-740B-7EE800C0D7D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679F9BE2-AABE-0FC0-23B6-C06B4DA6425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A8A7863B-0981-F7C4-840D-88604953B469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EFEB32EE-95B7-41A1-7541-ACE60C47F96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EBE01941-774A-DFD2-86B6-108AE790274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007A353B-C18D-903F-2EA1-9F8E5E8F5C2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1F70A075-E06E-65E6-69C1-92E4A53C4DF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EE67849D-502D-F167-8797-6F94A95F1DA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552FE614-5D61-6527-23A5-E1FAA8BFB25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08F718C7-D547-D8DE-CCA7-081E4F63938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E46CF3DF-7DBA-920F-7A1F-F884C617CAA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D8F7B0C5-2846-5ECE-9E6A-4F38FBBF30C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800F1649-3E71-AB48-7EC4-4F150EA04CD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A5F6C0E1-915E-0CF2-E9F7-1F5D7E76ECD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6D8ED561-D854-9AA3-62C3-F927F024910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EA5F5470-20D4-FDA7-3076-1CAC89C3F1D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065D093A-E107-ECDE-F690-2B85EF57D14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E9A71D95-2EC0-88CA-CD03-1BCD3A7F060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2B1E15F6-879D-E268-B885-0D5FEB08ACE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D4760EAD-F78D-E698-D211-C6EE9B7C43FA}"/>
              </a:ext>
            </a:extLst>
          </p:cNvPr>
          <p:cNvGrpSpPr/>
          <p:nvPr/>
        </p:nvGrpSpPr>
        <p:grpSpPr>
          <a:xfrm>
            <a:off x="-129564" y="-59723"/>
            <a:ext cx="4456380" cy="2665247"/>
            <a:chOff x="3139" y="4475"/>
            <a:chExt cx="4411541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C3BC48D9-72C8-59A9-35A3-487CC6C0F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31E8CC3E-EEE8-88E1-F19B-A3625A7E8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3FC5138D-BE54-D97D-C781-7DCD59606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0622240E-D212-EAC9-7A78-C7B608FA9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08059868-EFDB-039F-9B2B-3B38110A7E2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497416" y="1121501"/>
            <a:ext cx="3390584" cy="4641539"/>
          </a:xfrm>
          <a:custGeom>
            <a:avLst/>
            <a:gdLst/>
            <a:ahLst/>
            <a:cxnLst/>
            <a:rect l="l" t="t" r="r" b="b"/>
            <a:pathLst>
              <a:path w="3390584" h="4641539">
                <a:moveTo>
                  <a:pt x="0" y="0"/>
                </a:moveTo>
                <a:lnTo>
                  <a:pt x="3390584" y="0"/>
                </a:lnTo>
                <a:lnTo>
                  <a:pt x="3390584" y="4641539"/>
                </a:lnTo>
                <a:lnTo>
                  <a:pt x="0" y="4641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D695EB16-26CC-7438-E4E5-26A8D7B9ABB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218BD6A-44BA-0D57-E1C2-D1D5924A23F7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54445" y="657257"/>
            <a:ext cx="1852324" cy="1423896"/>
          </a:xfrm>
          <a:custGeom>
            <a:avLst/>
            <a:gdLst/>
            <a:ahLst/>
            <a:cxnLst/>
            <a:rect l="l" t="t" r="r" b="b"/>
            <a:pathLst>
              <a:path w="1852324" h="1423896">
                <a:moveTo>
                  <a:pt x="0" y="0"/>
                </a:moveTo>
                <a:lnTo>
                  <a:pt x="1852325" y="0"/>
                </a:lnTo>
                <a:lnTo>
                  <a:pt x="1852325" y="1423896"/>
                </a:lnTo>
                <a:lnTo>
                  <a:pt x="0" y="1423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5" action="ppaction://hlinksldjump"/>
          </p:cNvPr>
          <p:cNvSpPr/>
          <p:nvPr/>
        </p:nvSpPr>
        <p:spPr>
          <a:xfrm>
            <a:off x="1880895" y="423252"/>
            <a:ext cx="1856589" cy="1856589"/>
          </a:xfrm>
          <a:custGeom>
            <a:avLst/>
            <a:gdLst/>
            <a:ahLst/>
            <a:cxnLst/>
            <a:rect l="l" t="t" r="r" b="b"/>
            <a:pathLst>
              <a:path w="1856589" h="1856589">
                <a:moveTo>
                  <a:pt x="0" y="0"/>
                </a:moveTo>
                <a:lnTo>
                  <a:pt x="1856588" y="0"/>
                </a:lnTo>
                <a:lnTo>
                  <a:pt x="1856588" y="1856588"/>
                </a:lnTo>
                <a:lnTo>
                  <a:pt x="0" y="18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4035586" y="76148"/>
            <a:ext cx="229727" cy="412993"/>
          </a:xfrm>
          <a:custGeom>
            <a:avLst/>
            <a:gdLst/>
            <a:ahLst/>
            <a:cxnLst/>
            <a:rect l="l" t="t" r="r" b="b"/>
            <a:pathLst>
              <a:path w="229727" h="412993">
                <a:moveTo>
                  <a:pt x="0" y="0"/>
                </a:moveTo>
                <a:lnTo>
                  <a:pt x="229727" y="0"/>
                </a:lnTo>
                <a:lnTo>
                  <a:pt x="229727" y="412992"/>
                </a:lnTo>
                <a:lnTo>
                  <a:pt x="0" y="4129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335943" y="2916762"/>
            <a:ext cx="210962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oriental/ Persan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23166" y="4082141"/>
            <a:ext cx="64234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17 ème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89231" y="3508083"/>
            <a:ext cx="191107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Nevers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17048" y="4679285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Château de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vaux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le vicomte Charles le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brun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/Poussin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96505" y="5318882"/>
            <a:ext cx="286423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 au chinois de style persan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97796" y="5900803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Vaisselle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table ( fiche 12)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-86784" y="21297"/>
            <a:ext cx="421200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20686" y="227793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DÉCOR PERSAN DE NEVERS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51359" y="2739979"/>
            <a:ext cx="2779197" cy="3183010"/>
            <a:chOff x="0" y="0"/>
            <a:chExt cx="3705597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7515" y="-47625"/>
              <a:ext cx="1764489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1871" y="748987"/>
              <a:ext cx="29357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267" y="1553627"/>
              <a:ext cx="3318906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370559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327" y="3167952"/>
              <a:ext cx="327858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784" y="3927709"/>
              <a:ext cx="3636946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691FF5C6-2235-4F10-89F8-416E5562497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4CC0553D-5933-1041-BA85-6A2AE6DD462A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3C63B873-76A1-E463-A7E3-3B32A84F16B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1996EBB8-8824-1107-4D8F-D95B80C2E0EF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AA6A4B94-D2E4-0F18-C586-E866A2C7885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FFE6D224-1CC3-59B8-4FC0-59095EA4F9C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7AABE08E-C3EF-EB6B-2C3F-11C1D1864A50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D6D8684E-7C11-2782-6E31-764C52AABEB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898EF46B-F90E-AC32-1ED6-1030D5E6BC7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0DC3DD0E-680B-5C2F-52AF-E7D9BD7ED73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23085E08-6D37-FD24-48D8-AA06C7DF2CE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7E9AB72E-7917-3762-0BF0-0F3960E110A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713C2A67-52D8-4B16-A0DD-9DAE74C0046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0FB4AC4F-84CB-5CA3-C3B6-87E88AD9FD3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FB82A66C-7A9E-A8B8-53EC-BEA888AE123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C705CC38-6603-348B-206A-9372AB14871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779A8CDE-E11D-133D-1E8A-89432DC4DE9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33B86AA1-B620-52AD-6E1E-A05123939B98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2A10BB09-3014-E5E7-12D1-44DC876FD48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434B67CA-E9A7-A54E-AA47-04CFA517DC3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69D47ED2-101E-0EB6-407C-FCDEA3F4FE5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AC30ACC2-036C-3EA1-7CDD-6B2B24C1111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087B788F-4034-2F1C-B61D-2DC6338F3F0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D7B6C218-B20F-C78B-20EA-FDB86CCF62C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874D1635-9306-0951-0CC1-905CB68E01C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2DEC02FB-7332-BB8B-6E2D-80EC409ACC66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44628A34-6E71-9C07-5AD0-70A5D9AB291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7AE67563-C62B-8E54-CECD-68B7B0E1AAB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941C02F3-913E-704A-962E-C1F382F4B84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655200E1-5477-BACE-25F7-8AFFE038247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5752655C-03F7-21B1-6B52-53AD2C12073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7ED9F0C2-0A38-DDC2-C03A-73A6F1E9831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06B71E4C-6A6D-1860-24F1-899DD9EC0BD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957E12BB-F6D9-8C30-22F6-9C0B63C03BF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55EC99D9-3714-F995-1E85-411F01E3D98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51AB8C33-6C1E-E299-37CB-27155D003A0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70E05018-8A97-92CD-3E5E-4D0D70E7FD9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E889DAC2-4570-33DB-E1BD-38459254AFF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2ADB5691-33D3-EC5F-F61D-5616C1D7C52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B56D292-EDA6-8CE9-B36D-31711F9FAAF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4367F773-937C-DEE4-E90B-2E1DD4C85DE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51432EE3-F707-7B83-D64B-159EFE8A790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907E874B-F840-98A1-7E2F-D13AFE89A59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6FFB008E-6B67-D194-6B45-B3A8046B32D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6845F6A8-571E-DFCE-76CB-7ED6343B985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31A35A31-FB79-49BD-7691-1D3CDB14889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76833E61-EB34-9C53-D24F-4FC85627D91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412FE3D3-C7E8-8087-3A8C-82576090BD5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7F312D9B-ACD1-41A1-7A89-51F88704971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BBEA51C6-E9DA-0E4C-1FB7-5E69FCB7866B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2FB61BAF-80CA-E5F1-438A-7A32096093B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C6969869-915C-EC01-CDC2-4E0613A2C57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DEDB3315-D3B4-2C24-A12B-A03342D5171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49DC294E-6EF4-E9E8-BA1F-5690A7A543A4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1BE0DA09-0401-4D89-CFEF-C9623CE92AA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2A1D0C0E-0BB5-41D6-CBE1-0E3439A96FD6}"/>
              </a:ext>
            </a:extLst>
          </p:cNvPr>
          <p:cNvGrpSpPr/>
          <p:nvPr/>
        </p:nvGrpSpPr>
        <p:grpSpPr>
          <a:xfrm>
            <a:off x="-129564" y="-59723"/>
            <a:ext cx="4456380" cy="2665247"/>
            <a:chOff x="3139" y="4475"/>
            <a:chExt cx="4411541" cy="2619977"/>
          </a:xfrm>
        </p:grpSpPr>
        <p:pic>
          <p:nvPicPr>
            <p:cNvPr id="122" name="Image 121">
              <a:hlinkClick r:id="rId20"/>
              <a:extLst>
                <a:ext uri="{FF2B5EF4-FFF2-40B4-BE49-F238E27FC236}">
                  <a16:creationId xmlns:a16="http://schemas.microsoft.com/office/drawing/2014/main" id="{46925E59-1AF1-59D2-3C43-4FB29D92A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hlinkClick r:id="rId22"/>
              <a:extLst>
                <a:ext uri="{FF2B5EF4-FFF2-40B4-BE49-F238E27FC236}">
                  <a16:creationId xmlns:a16="http://schemas.microsoft.com/office/drawing/2014/main" id="{33FF9C3C-FC45-3C89-6899-3E182EB69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hlinkClick r:id="rId25"/>
              <a:extLst>
                <a:ext uri="{FF2B5EF4-FFF2-40B4-BE49-F238E27FC236}">
                  <a16:creationId xmlns:a16="http://schemas.microsoft.com/office/drawing/2014/main" id="{125B6789-C378-FCD9-9E31-B99A5E5CDB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r="-38"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8"/>
              <a:extLst>
                <a:ext uri="{FF2B5EF4-FFF2-40B4-BE49-F238E27FC236}">
                  <a16:creationId xmlns:a16="http://schemas.microsoft.com/office/drawing/2014/main" id="{F09F3774-272D-8B02-F8FA-4ECE79DF7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608FEC19-CFCD-1FCD-6A0A-61D84E5460E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2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B2AFF-2759-AFE8-869E-641329E0D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B7E27F-B7F6-0EA4-3FF7-ABE8EC6024EC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89B62B5-A90E-2F8C-E9BF-DEC489FAE34D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9155130-B4DE-4C1D-B5B2-E13DDCE9FE3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FC52D99-6CC5-7B1E-3BDD-A51B091FBB7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0C05FA1-D54A-ECD8-6964-1FE85135E9A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EB32BED-F974-419E-953C-FAC75056780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7B1CC7B-BA0A-6A2C-8864-C16271505F7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8CB21CE-DE20-5A6A-C0D0-50E5FD6E158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C2CFF1D-4F45-1E8D-F65D-66C373C098CB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F420AA5-395D-F317-52E0-82EE318FBDD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FED69C7-133D-00AA-6D8F-4DC8034795B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B92F458-CD7E-9966-AA35-5161415E811C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957F85B-DBCD-EC5C-126F-2842238DFC6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9C03427-6ED2-1680-EF2D-8C3B694741C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1E522BC-3B90-BECD-C3FF-962E01740F95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A66550F-B5F9-E74A-8944-7BAB1B75CBF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33ABC29-BC28-600C-CBEB-88D57463BC0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1D7C86A-EBD8-4DCA-E37C-4DBC082AB36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AB8C4F-EADB-E8B2-42C3-AC8DE386D08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BB319281-D2D0-50A4-A188-286D6E19BB0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404B86B-F3E1-CAFC-CF09-AE8B740BF1E5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1A1BABD-0857-B6AD-F61B-28E69AEAF20D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7990877-9B4D-08A2-16B0-C10527C36B2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DBFD0C0-229E-D933-DABB-CC6A4BE8B49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0299B36-2448-313A-4B7F-0F90BCB0507A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F74DDB9-69BD-A4DE-115A-EB77A786F6B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39605CF-E877-402D-C6E7-9ED77F355C4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969966A-93FA-929C-65E5-AA38155FA79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3F487F2-DE1B-4848-3D92-090D3DF778E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A6E2CF6-9FAC-F4B7-F996-92D33D56F69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813E45E3-AEF8-CDF7-E55E-D6E5EE78A82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44A20D0-9514-8A5B-B680-88C5C642038A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2A4D004-AF14-6B8C-20A2-F78C9EE081B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A61B6C7-84A4-DFC3-AC27-A3A38ECEDA8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1D52595-0BE6-2941-4B89-C5F24EF534EA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7129CB50-3B86-F9AF-B17E-EC02E7C0E65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992C049-300C-2E68-15F4-7FF71BF0C2D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243670-DDC3-9927-1F43-559F5041888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271653A9-7927-0322-5FDE-FFBF62BD721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1EF5084-C03E-028C-ACF7-C2D37E63EC1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3A79DAB3-A62B-D74A-6A87-B1A38DD4ACD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02592DA-2FC0-BE35-78BB-7D90F03D34B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333519C3-1EF7-0713-DF39-5C89EA0EEA5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64FC5EF1-B5CF-8A0D-1BAB-9F0643222434}"/>
              </a:ext>
            </a:extLst>
          </p:cNvPr>
          <p:cNvSpPr/>
          <p:nvPr/>
        </p:nvSpPr>
        <p:spPr>
          <a:xfrm>
            <a:off x="154445" y="657257"/>
            <a:ext cx="1852324" cy="1423896"/>
          </a:xfrm>
          <a:custGeom>
            <a:avLst/>
            <a:gdLst/>
            <a:ahLst/>
            <a:cxnLst/>
            <a:rect l="l" t="t" r="r" b="b"/>
            <a:pathLst>
              <a:path w="1852324" h="1423896">
                <a:moveTo>
                  <a:pt x="0" y="0"/>
                </a:moveTo>
                <a:lnTo>
                  <a:pt x="1852325" y="0"/>
                </a:lnTo>
                <a:lnTo>
                  <a:pt x="1852325" y="1423896"/>
                </a:lnTo>
                <a:lnTo>
                  <a:pt x="0" y="1423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5" action="ppaction://hlinksldjump"/>
            <a:extLst>
              <a:ext uri="{FF2B5EF4-FFF2-40B4-BE49-F238E27FC236}">
                <a16:creationId xmlns:a16="http://schemas.microsoft.com/office/drawing/2014/main" id="{48D70338-307C-5D21-7CB5-90F40B5DF0D8}"/>
              </a:ext>
            </a:extLst>
          </p:cNvPr>
          <p:cNvSpPr/>
          <p:nvPr/>
        </p:nvSpPr>
        <p:spPr>
          <a:xfrm>
            <a:off x="1880895" y="423252"/>
            <a:ext cx="1856589" cy="1856589"/>
          </a:xfrm>
          <a:custGeom>
            <a:avLst/>
            <a:gdLst/>
            <a:ahLst/>
            <a:cxnLst/>
            <a:rect l="l" t="t" r="r" b="b"/>
            <a:pathLst>
              <a:path w="1856589" h="1856589">
                <a:moveTo>
                  <a:pt x="0" y="0"/>
                </a:moveTo>
                <a:lnTo>
                  <a:pt x="1856588" y="0"/>
                </a:lnTo>
                <a:lnTo>
                  <a:pt x="1856588" y="1856588"/>
                </a:lnTo>
                <a:lnTo>
                  <a:pt x="0" y="18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58458B0B-158C-7175-23E4-4E8EE06F504A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71538163-F77B-262D-51E4-BAA7532EF5DF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3301ADE4-CB25-76B9-8504-9190CF87C5ED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Freeform 50">
            <a:extLst>
              <a:ext uri="{FF2B5EF4-FFF2-40B4-BE49-F238E27FC236}">
                <a16:creationId xmlns:a16="http://schemas.microsoft.com/office/drawing/2014/main" id="{954165FD-4B55-AD4A-6A83-78537FF5DEE5}"/>
              </a:ext>
            </a:extLst>
          </p:cNvPr>
          <p:cNvSpPr/>
          <p:nvPr/>
        </p:nvSpPr>
        <p:spPr>
          <a:xfrm>
            <a:off x="4035586" y="76148"/>
            <a:ext cx="229727" cy="412993"/>
          </a:xfrm>
          <a:custGeom>
            <a:avLst/>
            <a:gdLst/>
            <a:ahLst/>
            <a:cxnLst/>
            <a:rect l="l" t="t" r="r" b="b"/>
            <a:pathLst>
              <a:path w="229727" h="412993">
                <a:moveTo>
                  <a:pt x="0" y="0"/>
                </a:moveTo>
                <a:lnTo>
                  <a:pt x="229727" y="0"/>
                </a:lnTo>
                <a:lnTo>
                  <a:pt x="229727" y="412992"/>
                </a:lnTo>
                <a:lnTo>
                  <a:pt x="0" y="4129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194990B-2C3C-84AE-C61C-A17C979A1431}"/>
              </a:ext>
            </a:extLst>
          </p:cNvPr>
          <p:cNvSpPr txBox="1"/>
          <p:nvPr/>
        </p:nvSpPr>
        <p:spPr>
          <a:xfrm>
            <a:off x="1335943" y="2916762"/>
            <a:ext cx="210962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oriental/ Persan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4198981-1BD5-19A9-620F-870D49D70CA7}"/>
              </a:ext>
            </a:extLst>
          </p:cNvPr>
          <p:cNvSpPr txBox="1"/>
          <p:nvPr/>
        </p:nvSpPr>
        <p:spPr>
          <a:xfrm>
            <a:off x="2023166" y="4082141"/>
            <a:ext cx="64234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17 ème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E09A6AE-4AB6-6E02-875D-9BE88246C00E}"/>
              </a:ext>
            </a:extLst>
          </p:cNvPr>
          <p:cNvSpPr txBox="1"/>
          <p:nvPr/>
        </p:nvSpPr>
        <p:spPr>
          <a:xfrm>
            <a:off x="1489231" y="3508083"/>
            <a:ext cx="191107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Nevers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77EA4382-78F0-C4C2-34EC-8D1BF49E294A}"/>
              </a:ext>
            </a:extLst>
          </p:cNvPr>
          <p:cNvSpPr txBox="1"/>
          <p:nvPr/>
        </p:nvSpPr>
        <p:spPr>
          <a:xfrm>
            <a:off x="417048" y="4679285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Château de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vaux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le vicomte Charles le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brun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/Poussin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22DA0810-CA0A-3B27-7651-E963408F660A}"/>
              </a:ext>
            </a:extLst>
          </p:cNvPr>
          <p:cNvSpPr txBox="1"/>
          <p:nvPr/>
        </p:nvSpPr>
        <p:spPr>
          <a:xfrm>
            <a:off x="996505" y="5318882"/>
            <a:ext cx="286423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 au chinois de style persan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B95A9080-7625-B456-A59D-E0D0E1E45C13}"/>
              </a:ext>
            </a:extLst>
          </p:cNvPr>
          <p:cNvSpPr txBox="1"/>
          <p:nvPr/>
        </p:nvSpPr>
        <p:spPr>
          <a:xfrm>
            <a:off x="397796" y="5900803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Vaisselle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table ( fiche 12)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98625667-8DB1-227E-CE36-C7F4B8E00CA3}"/>
              </a:ext>
            </a:extLst>
          </p:cNvPr>
          <p:cNvSpPr txBox="1"/>
          <p:nvPr/>
        </p:nvSpPr>
        <p:spPr>
          <a:xfrm>
            <a:off x="-86784" y="21297"/>
            <a:ext cx="421200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B37EE34B-9E7B-F316-2FE3-0EF8120B610F}"/>
              </a:ext>
            </a:extLst>
          </p:cNvPr>
          <p:cNvSpPr txBox="1"/>
          <p:nvPr/>
        </p:nvSpPr>
        <p:spPr>
          <a:xfrm>
            <a:off x="520686" y="227793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DÉCOR PERSAN DE NEVERS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1EAA264E-8B58-4048-92C6-4F65AEF9802B}"/>
              </a:ext>
            </a:extLst>
          </p:cNvPr>
          <p:cNvGrpSpPr/>
          <p:nvPr/>
        </p:nvGrpSpPr>
        <p:grpSpPr>
          <a:xfrm>
            <a:off x="1151359" y="2739979"/>
            <a:ext cx="2779197" cy="3183010"/>
            <a:chOff x="0" y="0"/>
            <a:chExt cx="3705597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331819AC-4A5E-1966-F18F-0C3BF19F55FB}"/>
                </a:ext>
              </a:extLst>
            </p:cNvPr>
            <p:cNvSpPr txBox="1"/>
            <p:nvPr/>
          </p:nvSpPr>
          <p:spPr>
            <a:xfrm>
              <a:off x="877515" y="-47625"/>
              <a:ext cx="1764489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7DE307A-F927-4165-30ED-DC92AC265FA7}"/>
                </a:ext>
              </a:extLst>
            </p:cNvPr>
            <p:cNvSpPr txBox="1"/>
            <p:nvPr/>
          </p:nvSpPr>
          <p:spPr>
            <a:xfrm>
              <a:off x="291871" y="748987"/>
              <a:ext cx="29357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A6321264-C21A-361B-B669-769D4FACFD84}"/>
                </a:ext>
              </a:extLst>
            </p:cNvPr>
            <p:cNvSpPr txBox="1"/>
            <p:nvPr/>
          </p:nvSpPr>
          <p:spPr>
            <a:xfrm>
              <a:off x="168267" y="1553627"/>
              <a:ext cx="3318906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D290934D-79A3-7E46-2924-04EA56FDF51A}"/>
                </a:ext>
              </a:extLst>
            </p:cNvPr>
            <p:cNvSpPr txBox="1"/>
            <p:nvPr/>
          </p:nvSpPr>
          <p:spPr>
            <a:xfrm>
              <a:off x="0" y="2301037"/>
              <a:ext cx="370559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778EB4C8-A78A-6EF7-E0C4-A0C3A0452763}"/>
                </a:ext>
              </a:extLst>
            </p:cNvPr>
            <p:cNvSpPr txBox="1"/>
            <p:nvPr/>
          </p:nvSpPr>
          <p:spPr>
            <a:xfrm>
              <a:off x="226327" y="3167952"/>
              <a:ext cx="327858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71A97B8E-75B6-0AC5-63EC-DB738B5A6E04}"/>
                </a:ext>
              </a:extLst>
            </p:cNvPr>
            <p:cNvSpPr txBox="1"/>
            <p:nvPr/>
          </p:nvSpPr>
          <p:spPr>
            <a:xfrm>
              <a:off x="28784" y="3927709"/>
              <a:ext cx="3636946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DCA4E8FC-04BA-7D0E-A4AC-4F87051D088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C1D197CD-C86C-DDB3-FD5C-D083324E2F71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D3381AEC-3647-34B9-57BC-48FA8720D6EA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D4FADE-F57C-BD25-C409-01B94BD3BA2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3B5FBEEC-33EF-A70D-F747-C29495F67AB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6194CE16-EE66-FDEE-2A24-5CED90959B4B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80628390-E6B9-5686-3FF5-C97BE048590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0E29E53B-4873-8912-5817-A08875876DF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1825D685-316B-0A97-B3A5-BFF7AB70E67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752E2794-BE04-BDF4-7D8C-E8178AF1DDB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21E29403-5502-C98A-5AE2-1D311BE25BE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74934AB7-BA94-1404-FD0A-5BEFF89F0CF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263612FD-D51A-A6BD-F2A7-A37C58AFEBD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D13D24CB-885F-6EFB-720A-62338653033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EE64C85B-25B8-F840-E080-0BF0BAB9EC0A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4167A7C6-2683-0815-30FA-E87F0B53DD04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4E76AC0A-AEAB-467D-E618-34FE853E21B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8A7929E9-ACFF-D731-B3F1-20104BE9214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36F5B681-4E48-4A91-7ED0-E03B4E6BE64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2DB3DCAC-B363-7058-B99A-E424737070B1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33251070-2D21-F650-63AA-666E8E28B82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AE8FD140-BCA3-3BB6-A8C0-4429DFFD5E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6F035E6C-9FE4-6986-36A0-56582D385E6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66BC7765-9BF8-57B2-E87F-51629AF46BF4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22ADCDB3-DC12-DB3D-8592-307DA6F9CC1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745B767C-5D1C-95E3-7368-C47B22A5954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864FD062-96CA-4E33-DD65-7B3E74B11D4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80E31887-3219-A7E1-EA74-448A83FF55F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EFE368A9-1523-13C5-8D25-AE145E11C5A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B79A44F4-4327-FFAE-7F6B-1F371CADB9E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F337B32F-FB01-546F-ACFA-B4925688DF5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396EE67A-A095-B057-ADD1-4FA4843074D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174607DA-D79F-2249-E6A3-6BD0539B9F5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4FA77D71-6F8D-5812-2960-4401CF498064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2F34AED-9E3D-FEC0-49FC-64B580409B6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B2F0CDDF-D98E-4C33-6442-C76F307FD93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FAB7560E-915E-FE7D-F664-42CA9954930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ABC36F75-27EA-81F3-1A87-A0229C8D6EA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C93CFF97-0F7D-449D-9852-EFBA2E9A8D3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1080636F-7C98-F818-2112-A77643EEB7E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20D111C6-821C-B5C4-9610-26FA981C6E6D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88D93B06-A940-8DCF-8563-972C9F4A2F9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EE3B6365-8F8E-8F14-7EDF-ADF424DDE29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BEEA6569-39C8-0F20-517B-A1823FFA6E9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1CD4FF7-F369-7822-59D1-0349FDF41EE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B810FF0D-2D0E-41D3-05E0-C1BF9BB0CA8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F1EADF9D-50B9-BB88-6EDE-206F82AF111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E9404A6A-741B-135C-25CA-8C57522C23D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8B454353-4721-AE56-E9A4-00524EC7820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91D6958B-0240-2DB5-A45C-C6B746C486A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38AF9E41-1652-3DD9-7CA6-782ADA82AC6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D8992E70-E919-8CFC-C70F-9790AF88E00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1B6C8B98-BC62-10B3-3020-006031C363E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A5EF06C3-0654-59BE-2D85-737BF0533F7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1E8774E8-3C2C-745C-15E8-4EED114306A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5B0E259E-04B5-3D13-E719-A38F4DF1A736}"/>
              </a:ext>
            </a:extLst>
          </p:cNvPr>
          <p:cNvGrpSpPr/>
          <p:nvPr/>
        </p:nvGrpSpPr>
        <p:grpSpPr>
          <a:xfrm>
            <a:off x="-129564" y="-59723"/>
            <a:ext cx="4456380" cy="2665247"/>
            <a:chOff x="3139" y="4475"/>
            <a:chExt cx="4411541" cy="2619977"/>
          </a:xfrm>
        </p:grpSpPr>
        <p:pic>
          <p:nvPicPr>
            <p:cNvPr id="122" name="Image 121">
              <a:hlinkClick r:id="rId20"/>
              <a:extLst>
                <a:ext uri="{FF2B5EF4-FFF2-40B4-BE49-F238E27FC236}">
                  <a16:creationId xmlns:a16="http://schemas.microsoft.com/office/drawing/2014/main" id="{CA76DB3C-3E54-D5D3-877E-8082CC26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hlinkClick r:id="rId22"/>
              <a:extLst>
                <a:ext uri="{FF2B5EF4-FFF2-40B4-BE49-F238E27FC236}">
                  <a16:creationId xmlns:a16="http://schemas.microsoft.com/office/drawing/2014/main" id="{F8C6A6AF-6E51-CB74-23B4-5E4F50310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hlinkClick r:id="rId25"/>
              <a:extLst>
                <a:ext uri="{FF2B5EF4-FFF2-40B4-BE49-F238E27FC236}">
                  <a16:creationId xmlns:a16="http://schemas.microsoft.com/office/drawing/2014/main" id="{C9AD663F-33F1-3C23-5A00-29158A6BE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r="-38"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8"/>
              <a:extLst>
                <a:ext uri="{FF2B5EF4-FFF2-40B4-BE49-F238E27FC236}">
                  <a16:creationId xmlns:a16="http://schemas.microsoft.com/office/drawing/2014/main" id="{87264779-3AFC-F625-B2F0-2609E326C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139" y="1333136"/>
              <a:ext cx="1905215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72B3D4EC-1A51-D868-B6D4-A801E214D0F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2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072" y="550204"/>
            <a:ext cx="2723856" cy="2093849"/>
          </a:xfrm>
          <a:custGeom>
            <a:avLst/>
            <a:gdLst/>
            <a:ahLst/>
            <a:cxnLst/>
            <a:rect l="l" t="t" r="r" b="b"/>
            <a:pathLst>
              <a:path w="2723856" h="2093849">
                <a:moveTo>
                  <a:pt x="0" y="0"/>
                </a:moveTo>
                <a:lnTo>
                  <a:pt x="2723856" y="0"/>
                </a:lnTo>
                <a:lnTo>
                  <a:pt x="2723856" y="2093849"/>
                </a:lnTo>
                <a:lnTo>
                  <a:pt x="0" y="2093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349026" y="2644053"/>
            <a:ext cx="3835947" cy="3835947"/>
          </a:xfrm>
          <a:custGeom>
            <a:avLst/>
            <a:gdLst/>
            <a:ahLst/>
            <a:cxnLst/>
            <a:rect l="l" t="t" r="r" b="b"/>
            <a:pathLst>
              <a:path w="3835947" h="3835947">
                <a:moveTo>
                  <a:pt x="0" y="0"/>
                </a:moveTo>
                <a:lnTo>
                  <a:pt x="3835948" y="0"/>
                </a:lnTo>
                <a:lnTo>
                  <a:pt x="3835948" y="3835947"/>
                </a:lnTo>
                <a:lnTo>
                  <a:pt x="0" y="3835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C4571EBA-3E3B-1F89-AF00-C31701C81A54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1F90E51-ECBB-CE12-945C-B7EBF2C49FA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921517" y="479522"/>
            <a:ext cx="2490288" cy="1865089"/>
          </a:xfrm>
          <a:custGeom>
            <a:avLst/>
            <a:gdLst/>
            <a:ahLst/>
            <a:cxnLst/>
            <a:rect l="l" t="t" r="r" b="b"/>
            <a:pathLst>
              <a:path w="2490288" h="1865089">
                <a:moveTo>
                  <a:pt x="0" y="0"/>
                </a:moveTo>
                <a:lnTo>
                  <a:pt x="2490287" y="0"/>
                </a:lnTo>
                <a:lnTo>
                  <a:pt x="2490287" y="1865089"/>
                </a:lnTo>
                <a:lnTo>
                  <a:pt x="0" y="1865089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98" y="0"/>
            <a:ext cx="4319802" cy="432000"/>
            <a:chOff x="0" y="0"/>
            <a:chExt cx="2709209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209" cy="270933"/>
            </a:xfrm>
            <a:custGeom>
              <a:avLst/>
              <a:gdLst/>
              <a:ahLst/>
              <a:cxnLst/>
              <a:rect l="l" t="t" r="r" b="b"/>
              <a:pathLst>
                <a:path w="2709209" h="270933">
                  <a:moveTo>
                    <a:pt x="0" y="0"/>
                  </a:moveTo>
                  <a:lnTo>
                    <a:pt x="2709209" y="0"/>
                  </a:lnTo>
                  <a:lnTo>
                    <a:pt x="270920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20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86784" y="21297"/>
            <a:ext cx="422161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85913" y="118273"/>
            <a:ext cx="289330" cy="396116"/>
          </a:xfrm>
          <a:custGeom>
            <a:avLst/>
            <a:gdLst/>
            <a:ahLst/>
            <a:cxnLst/>
            <a:rect l="l" t="t" r="r" b="b"/>
            <a:pathLst>
              <a:path w="289330" h="396116">
                <a:moveTo>
                  <a:pt x="0" y="0"/>
                </a:moveTo>
                <a:lnTo>
                  <a:pt x="289330" y="0"/>
                </a:lnTo>
                <a:lnTo>
                  <a:pt x="289330" y="396116"/>
                </a:lnTo>
                <a:lnTo>
                  <a:pt x="0" y="3961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719811" y="2864076"/>
            <a:ext cx="3249053" cy="39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grotesques style régence rococo rocaille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72577" y="4082141"/>
            <a:ext cx="54352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18ème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67501" y="3530529"/>
            <a:ext cx="24850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Moustiers sainte Marie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95119" y="4680207"/>
            <a:ext cx="323546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Pavillon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Hanovre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Boucher/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watteau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532510" y="5327576"/>
            <a:ext cx="175498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9969" y="5926928"/>
            <a:ext cx="302279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Vaisselle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table/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13)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6043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LES GROTESQUES DE MOUSTIERS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F0C2B837-E8A7-A5B0-0B13-01FACC8C98A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A7CA801F-469F-3809-C5D5-901BFCEDCA3A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ECFE1D01-4796-3BEF-BBEE-3648526227E9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47D675C9-AD3E-84CB-2BE2-EF1AF36EB9D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026347CD-FD4F-7CE2-9EBF-794E414AB86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F70077DC-4A05-EB1D-4D5F-B879C2B2C86B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8F7CDB91-9D42-2202-ADF7-AA90DFC59FE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2BFCE19D-CA3F-865C-1110-F6A96B59153B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7F7C4AFB-A46B-FB67-EDFC-520815ECEDC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4DE780A9-8AF5-ACB1-7F53-2FCB3D8E34A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6142F634-F83A-6300-DAEC-760E60E7300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EAF1B7D0-D10A-C53C-4406-F9F5D1125AD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D64FCE3A-6235-51A5-90A1-7C52CEB61F7D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685561D9-0A84-F3DD-5CA1-5CBAB305AD6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4E1A8A4D-2A54-464B-96CC-642DD436308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2F92DB76-267A-DB03-C929-4699D277DA5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E39982DB-E420-68E3-DE14-868320455F6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28F56848-A5D5-BA4B-FC45-D4B229D7B308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30D6E02E-27F9-BA24-7C40-F19BC8FF4CB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CE9942F1-0233-38C7-C5F2-E180B399C6B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11DFDDCF-C527-CCEA-2098-EE14B811516B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9C184F5A-AC49-E90C-CB99-43A55AAE720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AE7CB6A6-7A01-FE77-7405-0FA2565761E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DF741B1E-05B3-4E15-ED6E-98B07BCA3BB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6BCD60F-68F9-C45E-5018-1B9CEDBC897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93D851BD-D904-9CC7-41F5-80DAEC81660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0A77244E-C8C6-9A4F-191F-C67C73C0564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670616F8-AEB3-1E62-8BCD-0AF014423F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362D4C18-3F50-7A99-B689-8C49136C923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1254867F-FF26-3BC2-9BD3-2EB474619E0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3B3AB006-F572-F716-BC8B-BFF69AD4072C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C28F295B-EC73-E4B8-B87D-50918BBF0A7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08833F94-49F7-C24F-0F2B-10A84147745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F5839A23-F1D4-5A7C-7B27-7E651CD456A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671EB27-30B1-5340-AC98-377CD90EAE6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25934621-462D-C923-3D71-FA30525FA51D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20910BE9-9B1D-6C5A-234F-1B6B75618BB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CF94AA9-5F0E-B285-0086-B5DFB698F10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05FE76D1-7B46-E754-6850-8D600146AB96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795696D-32EB-4F15-B7D2-D926123572A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B91FD594-A12C-F9D9-2D69-54ED5C88485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E28A595C-9E14-62D3-1B2E-2583B1E590D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F22BE47C-B8B4-E497-A57E-F09366D0BC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1D3A034E-32AF-8333-2A1F-786749042B2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2AE1B062-FCC6-ADBD-9A35-EDCB29D98D8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4C2FD688-3B78-B30B-59BA-83B78621887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BE67442C-C2B5-4CF1-17DA-530ABE937F8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6A968532-EF58-7FA9-D698-902955AAAC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8A6F546-AEB0-7139-ED46-566EF1B9D8E2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DA59C75-B676-FBD7-105F-EA1172E49BC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4CA11F6C-3023-C697-1F1F-2F10E86350A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FB063F42-4608-4746-61C5-15990FC1F04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9654F0B6-B4C6-55CE-3C4C-A9C18F527B1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C4A3DD63-516F-3159-B483-91D615A1034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7D047B38-3C68-B2D3-3BC3-2E73BDDCD25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5C5D7A2-7EFF-A433-A6F5-EE240F7534DF}"/>
              </a:ext>
            </a:extLst>
          </p:cNvPr>
          <p:cNvGrpSpPr/>
          <p:nvPr/>
        </p:nvGrpSpPr>
        <p:grpSpPr>
          <a:xfrm>
            <a:off x="-167513" y="-59723"/>
            <a:ext cx="4494329" cy="2665247"/>
            <a:chOff x="-34428" y="4475"/>
            <a:chExt cx="4449108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61072400-8D7C-A1F4-5BE1-779423EA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2BF1A2EC-C2DB-E17D-DE46-0C03169C8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C3AFE228-9B42-8F38-35A0-7D5266830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784FE35F-6935-86C1-8E8F-42BEE3F8B6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 l="-1447"/>
            <a:stretch/>
          </p:blipFill>
          <p:spPr bwMode="auto">
            <a:xfrm>
              <a:off x="-34428" y="1333136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A43C9C69-62FA-3602-D2EE-D492056E2250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64BC1-65DA-F7E2-DAFD-CEEBD96B9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C912AF-38C7-5F10-ACFD-E82E36D801ED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EA5AC78-9009-45A2-201B-B441A0877661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EA931E4-3559-2EEE-579A-FD777214A4E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B4A5548-2CEC-16BB-D307-70E15D4121E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CFFF853-BAE8-A7B9-8C58-226CE070746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821E0DE-3AA2-1DF4-4693-FCE8E1AF5967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64F01E2-980E-D8D4-E40F-08AB42F83D1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FC1394A-6190-3C96-474C-0711D4F86BB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883D373-0EBA-1033-19B5-CFF8CEF46651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2A21E56-DD48-34E0-E91C-B1FD28462D6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A260D73-86C4-AC78-3040-D2C3F895C8C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432513D-20A0-D783-0B86-7A1556D9597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07FAE10-891A-7738-0D68-9B40C448AD27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2E23FB2-F4AA-E9B4-2E7E-2CF71FB46C4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C93C030-DFB6-4BBB-D9EE-BAB5E2945698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8635EEB-5D26-CCB4-17CE-E4F54ABAD12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117416E-0B56-AED5-8271-35BA097A51C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CF2CEF8-321D-72C5-1322-27E50839239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E8AD712-8D64-56CF-C887-2B60FD161B96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779C36B-530E-4218-3EE2-FB5B683ED03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206390B-CC63-BF1D-A077-B3604D69D14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7CAFAA7-BC7C-4614-F176-4E802DBA78A6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E38AE4A-A03F-C09E-BFF7-61F4B27E1D5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846281A-E9A8-6BCD-9A1F-DD3301E29ED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8FD721A1-E2AC-D3EB-7021-C78F99CB552D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47FFC95-4DB0-D451-599D-AFA0B2EDE91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ADBC672-E46B-A8A6-E12D-4D06E2249EB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0A4E4B3-A0BD-E02F-E42A-10083F1C6AB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9E71A4F-EBE0-881D-1FC3-BF7C1E26298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9ACFC9D-4049-881C-8839-398387A33D3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47CD22E7-1F32-DE1D-5F03-F789BBBCCD4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F61B943-E0EC-B9EF-E203-0876C02CC12C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09FC30B4-4DEF-E39C-FC79-4A0B70C38D6B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7042E4AA-A37F-9B3C-124C-5CB8EF2D96A7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2B9BC044-4111-9E53-4ABC-9DC58F79462F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C33CCB57-065C-BB96-7A33-F394D8507CD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A031751-C9A4-5AF6-61AA-41DF954D871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5197011-D444-F19C-52C6-175953652ED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3E9C16EF-B1E7-75EB-7D74-27CE415116A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1EC002D-B035-744D-7A5A-54F7C3F1EDE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C907AA73-E73C-46D3-453D-9C1EE876576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A6677C5-A8B0-8241-10D9-6878D3A66F2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81134CF8-9F26-8F35-3A17-5E9CAE528A75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F71B4638-E7D0-C6C6-ED68-F3F0DED1DD6B}"/>
              </a:ext>
            </a:extLst>
          </p:cNvPr>
          <p:cNvSpPr/>
          <p:nvPr/>
        </p:nvSpPr>
        <p:spPr>
          <a:xfrm>
            <a:off x="921517" y="479522"/>
            <a:ext cx="2490288" cy="1865089"/>
          </a:xfrm>
          <a:custGeom>
            <a:avLst/>
            <a:gdLst/>
            <a:ahLst/>
            <a:cxnLst/>
            <a:rect l="l" t="t" r="r" b="b"/>
            <a:pathLst>
              <a:path w="2490288" h="1865089">
                <a:moveTo>
                  <a:pt x="0" y="0"/>
                </a:moveTo>
                <a:lnTo>
                  <a:pt x="2490287" y="0"/>
                </a:lnTo>
                <a:lnTo>
                  <a:pt x="2490287" y="1865089"/>
                </a:lnTo>
                <a:lnTo>
                  <a:pt x="0" y="1865089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5C57BD77-3051-81DC-7ACD-28CC0A58729E}"/>
              </a:ext>
            </a:extLst>
          </p:cNvPr>
          <p:cNvGrpSpPr/>
          <p:nvPr/>
        </p:nvGrpSpPr>
        <p:grpSpPr>
          <a:xfrm>
            <a:off x="198" y="0"/>
            <a:ext cx="4319802" cy="432000"/>
            <a:chOff x="0" y="0"/>
            <a:chExt cx="2709209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4407FB56-CE9E-B637-6F3A-7F0F2E1A03E0}"/>
                </a:ext>
              </a:extLst>
            </p:cNvPr>
            <p:cNvSpPr/>
            <p:nvPr/>
          </p:nvSpPr>
          <p:spPr>
            <a:xfrm>
              <a:off x="0" y="0"/>
              <a:ext cx="2709209" cy="270933"/>
            </a:xfrm>
            <a:custGeom>
              <a:avLst/>
              <a:gdLst/>
              <a:ahLst/>
              <a:cxnLst/>
              <a:rect l="l" t="t" r="r" b="b"/>
              <a:pathLst>
                <a:path w="2709209" h="270933">
                  <a:moveTo>
                    <a:pt x="0" y="0"/>
                  </a:moveTo>
                  <a:lnTo>
                    <a:pt x="2709209" y="0"/>
                  </a:lnTo>
                  <a:lnTo>
                    <a:pt x="270920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BDC9ECCF-70FA-02A5-D506-C16F5508E950}"/>
                </a:ext>
              </a:extLst>
            </p:cNvPr>
            <p:cNvSpPr txBox="1"/>
            <p:nvPr/>
          </p:nvSpPr>
          <p:spPr>
            <a:xfrm>
              <a:off x="0" y="-28575"/>
              <a:ext cx="270920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A9D7833D-63AD-5C93-3EC4-F2A559B495D5}"/>
              </a:ext>
            </a:extLst>
          </p:cNvPr>
          <p:cNvSpPr txBox="1"/>
          <p:nvPr/>
        </p:nvSpPr>
        <p:spPr>
          <a:xfrm>
            <a:off x="-86784" y="21297"/>
            <a:ext cx="4221614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FD00A31E-0B44-513C-435F-C95B204A68C4}"/>
              </a:ext>
            </a:extLst>
          </p:cNvPr>
          <p:cNvSpPr/>
          <p:nvPr/>
        </p:nvSpPr>
        <p:spPr>
          <a:xfrm>
            <a:off x="3985913" y="118273"/>
            <a:ext cx="289330" cy="396116"/>
          </a:xfrm>
          <a:custGeom>
            <a:avLst/>
            <a:gdLst/>
            <a:ahLst/>
            <a:cxnLst/>
            <a:rect l="l" t="t" r="r" b="b"/>
            <a:pathLst>
              <a:path w="289330" h="396116">
                <a:moveTo>
                  <a:pt x="0" y="0"/>
                </a:moveTo>
                <a:lnTo>
                  <a:pt x="289330" y="0"/>
                </a:lnTo>
                <a:lnTo>
                  <a:pt x="289330" y="396116"/>
                </a:lnTo>
                <a:lnTo>
                  <a:pt x="0" y="3961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B58846B9-B2F5-BDF6-3A19-EACF795C281E}"/>
              </a:ext>
            </a:extLst>
          </p:cNvPr>
          <p:cNvSpPr txBox="1"/>
          <p:nvPr/>
        </p:nvSpPr>
        <p:spPr>
          <a:xfrm>
            <a:off x="719811" y="2864076"/>
            <a:ext cx="3249053" cy="39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grotesques style régence rococo rocaille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ADF49B2-59F0-B42F-C804-A1C1EEFC44E2}"/>
              </a:ext>
            </a:extLst>
          </p:cNvPr>
          <p:cNvSpPr txBox="1"/>
          <p:nvPr/>
        </p:nvSpPr>
        <p:spPr>
          <a:xfrm>
            <a:off x="2072577" y="4082141"/>
            <a:ext cx="54352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18ème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24E7313-868C-22EE-E7FD-D6724136CCB9}"/>
              </a:ext>
            </a:extLst>
          </p:cNvPr>
          <p:cNvSpPr txBox="1"/>
          <p:nvPr/>
        </p:nvSpPr>
        <p:spPr>
          <a:xfrm>
            <a:off x="1167501" y="3530529"/>
            <a:ext cx="24850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Moustiers sainte Marie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DCF8D4A0-D119-4C22-7847-CFDDEA362D34}"/>
              </a:ext>
            </a:extLst>
          </p:cNvPr>
          <p:cNvSpPr txBox="1"/>
          <p:nvPr/>
        </p:nvSpPr>
        <p:spPr>
          <a:xfrm>
            <a:off x="895119" y="4680207"/>
            <a:ext cx="323546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Pavillon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Hanovre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Boucher/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watteau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8D0EA1D1-4D3A-7F75-179F-21105A216B7B}"/>
              </a:ext>
            </a:extLst>
          </p:cNvPr>
          <p:cNvSpPr txBox="1"/>
          <p:nvPr/>
        </p:nvSpPr>
        <p:spPr>
          <a:xfrm>
            <a:off x="1532510" y="5327576"/>
            <a:ext cx="175498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DFBD1631-7C7B-89EB-C6AD-698AD0C26B17}"/>
              </a:ext>
            </a:extLst>
          </p:cNvPr>
          <p:cNvSpPr txBox="1"/>
          <p:nvPr/>
        </p:nvSpPr>
        <p:spPr>
          <a:xfrm>
            <a:off x="999969" y="5926928"/>
            <a:ext cx="302279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Vaisselle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table/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13)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A6142BA8-17E5-A070-CBFD-B03AF9060CC1}"/>
              </a:ext>
            </a:extLst>
          </p:cNvPr>
          <p:cNvSpPr txBox="1"/>
          <p:nvPr/>
        </p:nvSpPr>
        <p:spPr>
          <a:xfrm>
            <a:off x="576043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LES GROTESQUES DE MOUSTIERS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317835EB-CBD1-9379-36AD-0C861CEEE05C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9B675B6D-1496-76B0-4C05-9C4EADC69185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C7C05807-C355-ECF8-65FB-F1B72EB9D47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1F63F52-3952-6C63-3E7B-12E7A0960AE4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03B5B39-F5C6-B20D-6372-44E7041EDDEA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FA971752-1D77-31C2-1DC7-D8E85B7F0242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07E88C6C-C05E-9D21-9E2F-006AA335BFD1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ED006CAD-9A16-C363-DAA4-55FCE1B458C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D3CB0DD3-D001-E8D8-DCD5-F4F84131C35D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6434606-823C-DA6E-4EDA-3E398D9B203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151BFBCD-1FDD-F453-0EDC-272ABB3CC32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C9F1EFF0-D6E6-E7EE-D12C-F746B4B9CAA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7317174C-4C00-7FEB-0013-078144C3B780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3FBAC3DD-FC5D-F7E4-CBB7-4EB8766F8EF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5FA696E9-BC44-1EA7-C005-24B3F0A60D65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792FF51-81AB-A905-1974-747DE63A116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3F0DADEE-B6FF-BACF-E776-30F155523AD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346E8CAF-CD8F-DF65-A353-DA1463A0755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D48FA0BD-D399-51A8-4945-689F778422F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97E19525-947B-98F8-9695-6A66FFE60782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7132023C-4AB7-78AD-3C32-7C5065CD4C7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685A2B34-5A35-7E8F-5089-4A0AA886792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14E6EB50-8D5E-DE12-BFB7-FAA9CCB2FACA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338BF4A8-8947-C866-012E-BE050AFA924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CC78BAA-E4E1-C540-46B9-FCD7DD8A5FB8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C667DE7F-2008-92BD-17EF-A573656DE01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023D9988-D350-ABDF-68AB-947A8310728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CB2B2C2D-10C3-802D-8F30-4B5C43E46A2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2FC4A335-50BF-3C77-2FC2-63F688FB6B0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AE25750C-9590-5714-141C-800304ECA5D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4FF2827C-65DC-7D73-1257-A0AC0FDCEF5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C75A6C9-4356-659A-8595-2F32DC96BDF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C75FF8AF-CF8E-D0F8-D1F2-60E37280538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F784620-4B39-D810-DDD3-D2B5ABF7E42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B58FC8EA-E206-68B8-F0EF-A862250C0EF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F7C6317A-5AEF-A95B-50D6-E4AFDA17B89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4A036EF-BF14-7A4E-D2BB-B68A393ABFF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3FAFD6F9-83F0-585D-E387-9C9FDB72581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272102C8-F54A-6298-BF7D-473B9D7D70D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4DD93095-12D6-3EAF-BB84-628C885EFA6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04967943-BA6E-B73A-8865-911CD5678EC5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49BA03BD-E739-F55F-DC23-1A83C6263DB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D729B91-6971-0B7E-C064-98E57A405F5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51088EB3-4464-6114-681B-E0C26296129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18705A25-866B-4814-9EF9-923E84757F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F52FB58F-87D0-1639-2FBD-908A534B428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7EBA4197-E0B8-25D4-FC46-EE9CB25D1D6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7541BFF3-AD6A-2DB1-1355-F10C138A8EB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92A02456-7F1C-76F0-ADDB-8352AE59136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8A38D608-1AB3-19D4-E01C-E983098B189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46A2F12D-764B-554F-C09A-822FB1A5B0A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504ED6E7-319B-198B-0EC1-034982C69CF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F935E956-6929-40D9-39CC-FE44B7AAD18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7AF0DA7D-D2B3-7379-1E55-98104C58F30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C5974750-8711-713E-762F-4EAD77E477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AB4B024-0D44-9730-7B9B-8CC8479B189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A8250897-441C-AE6D-E2BE-40A5FC1D541D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5C3FB1F7-A921-EED3-3648-E54291C98BE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019A1DB5-3F72-44EF-3DEC-4C0056E2DA4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C4C1CC87-4113-3F2E-71F0-D7B4DD38C25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4F80FA9-A05C-98BA-70F0-005F2BCB507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E83B1682-DFD2-BD70-CB26-242598AF8D9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AE615192-0DE0-7548-1B8C-5064D7E5751B}"/>
              </a:ext>
            </a:extLst>
          </p:cNvPr>
          <p:cNvGrpSpPr/>
          <p:nvPr/>
        </p:nvGrpSpPr>
        <p:grpSpPr>
          <a:xfrm>
            <a:off x="-167513" y="-59723"/>
            <a:ext cx="4494329" cy="2665247"/>
            <a:chOff x="-34428" y="4475"/>
            <a:chExt cx="4449108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ABD69010-9B39-393B-03BA-E1D0410B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EB74F27B-6B43-A33A-A9B2-42D82396A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58EE0309-535E-746C-237C-4A099D41B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BF90E9A7-6C5A-407B-6437-03D407F3F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 l="-1447"/>
            <a:stretch/>
          </p:blipFill>
          <p:spPr bwMode="auto">
            <a:xfrm>
              <a:off x="-34428" y="1333136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34B9FE7E-7409-36C2-ADC9-10229A1116F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363473" y="1545973"/>
            <a:ext cx="5046946" cy="3779886"/>
          </a:xfrm>
          <a:custGeom>
            <a:avLst/>
            <a:gdLst/>
            <a:ahLst/>
            <a:cxnLst/>
            <a:rect l="l" t="t" r="r" b="b"/>
            <a:pathLst>
              <a:path w="5046946" h="3779886">
                <a:moveTo>
                  <a:pt x="0" y="0"/>
                </a:moveTo>
                <a:lnTo>
                  <a:pt x="5046946" y="0"/>
                </a:lnTo>
                <a:lnTo>
                  <a:pt x="5046946" y="3779886"/>
                </a:lnTo>
                <a:lnTo>
                  <a:pt x="0" y="377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1379C368-1BBA-D89F-8B0A-6975325C795D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07273E2-20DE-6CAC-8C07-E9030CFF608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179298" y="336750"/>
            <a:ext cx="2257218" cy="2247890"/>
          </a:xfrm>
          <a:custGeom>
            <a:avLst/>
            <a:gdLst/>
            <a:ahLst/>
            <a:cxnLst/>
            <a:rect l="l" t="t" r="r" b="b"/>
            <a:pathLst>
              <a:path w="2257218" h="2247890">
                <a:moveTo>
                  <a:pt x="0" y="0"/>
                </a:moveTo>
                <a:lnTo>
                  <a:pt x="2257218" y="0"/>
                </a:lnTo>
                <a:lnTo>
                  <a:pt x="2257218" y="2247890"/>
                </a:lnTo>
                <a:lnTo>
                  <a:pt x="0" y="2247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5913" y="69682"/>
            <a:ext cx="255869" cy="419458"/>
          </a:xfrm>
          <a:custGeom>
            <a:avLst/>
            <a:gdLst/>
            <a:ahLst/>
            <a:cxnLst/>
            <a:rect l="l" t="t" r="r" b="b"/>
            <a:pathLst>
              <a:path w="255869" h="419458">
                <a:moveTo>
                  <a:pt x="0" y="0"/>
                </a:moveTo>
                <a:lnTo>
                  <a:pt x="255870" y="0"/>
                </a:lnTo>
                <a:lnTo>
                  <a:pt x="255870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532107" y="2927343"/>
            <a:ext cx="155160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de Samarra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46203" y="4154168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6000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10510" y="3503010"/>
            <a:ext cx="36094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Tigre/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Euphrate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319380" y="4690788"/>
            <a:ext cx="23489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Palais,Temples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272494" y="5331111"/>
            <a:ext cx="239584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aquatique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42659" y="5895942"/>
            <a:ext cx="240431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Coupelle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 fiche 5)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18683" y="12532"/>
            <a:ext cx="239596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Mésopotamie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6043" y="2287461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à offrandes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7E2BE1D-04E4-4DC8-DFD3-91180E9B431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E4090B3E-9272-7DBA-7867-8DD751024E8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0FA06ABD-BED2-15CA-3448-7A614DD09EE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FDECC14C-22D2-627E-4288-99279BC8890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CB97386-D0B0-C589-E150-B1DD41BA659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59A0158-8B27-1DAE-C733-07592CBAE26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8578FAC8-BEAD-2650-C1A5-7B45E149ECD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1E6E2E0-9A8C-B5DA-42AA-67A3A2B08FF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6561E9AB-046F-6667-846E-6271EF40C35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4D5CA4CA-A4E8-7A4D-CC60-826C6C258A1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473A82C9-CBC1-89D7-E0EB-40839436309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68CC22B3-7DF6-7386-6778-7181E808696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43D40818-022A-F44F-A531-926CA74B369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395A52B4-CAA8-149D-5E19-742F0F5748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2863538D-2CE3-6CFD-AA70-467717E3193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4AEDEB2-F22E-A6A0-FA63-E70A57BDE20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7D1B7AE0-E2E3-9708-E94C-0ED654455FD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CB25F8A2-7240-B760-E09B-44DDC502969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D6D9E9B3-9019-6DBE-C2A8-54B5641AD52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6ADDDE8D-5230-DE7F-CBC5-19F44625C3F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B49524E-95BF-F4E1-AC45-60F32F88DD0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C65DFB2C-6140-E0B6-F6D1-C7244C338D8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8EC1AA9B-5CEE-9CC6-B713-F346409DB6A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2FE7E89F-199D-7BC8-2750-D41247DA23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0632897E-4283-3D87-E0B2-A7AD6130ACC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220E258-BEE6-9E92-B0D6-91F5783B6C5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AEA920C7-F129-B3A3-CB16-7C070EABA42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2CB42BBB-16ED-33E6-B35B-2A4921266474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F9DB2888-E74F-6606-00C4-CC621CD2471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6A5B71A-9A72-EF11-5CA7-EDB29FEDEB3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7549A326-D10C-5683-6A4F-7E05215EBBA5}"/>
              </a:ext>
            </a:extLst>
          </p:cNvPr>
          <p:cNvGrpSpPr/>
          <p:nvPr/>
        </p:nvGrpSpPr>
        <p:grpSpPr>
          <a:xfrm>
            <a:off x="102550" y="2649374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CB936E5D-05C5-704C-EEED-7F58A729752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3A304E67-F9EB-9A62-6A0A-21A40FF73CD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0831761D-01EF-FAFF-CF33-C884633FF4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B04DDC7C-2BC7-B984-5062-F941C506546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2CFFE90-A523-26EF-6723-CBA55033FDAF}"/>
              </a:ext>
            </a:extLst>
          </p:cNvPr>
          <p:cNvGrpSpPr/>
          <p:nvPr/>
        </p:nvGrpSpPr>
        <p:grpSpPr>
          <a:xfrm>
            <a:off x="113492" y="4441769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57B0486E-A8C1-D49D-ED49-943B816105A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9C9A5EE0-142F-006C-C42D-BAF04F103AD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09E9D5B5-D5E7-D032-232D-DF2CFEBCF70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C044DFA7-5F68-F676-5454-61AD17351A7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8FADC025-939C-1DC9-993C-B83F4B86B0F8}"/>
              </a:ext>
            </a:extLst>
          </p:cNvPr>
          <p:cNvGrpSpPr/>
          <p:nvPr/>
        </p:nvGrpSpPr>
        <p:grpSpPr>
          <a:xfrm>
            <a:off x="120096" y="3294110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B8BE4209-720A-52C4-4DE6-A5E9603D735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FD0EA6E6-605D-4942-8DAB-0CB993FBEB8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D9F8A917-E77C-55F8-DE65-840766F0EF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7042C18E-B65A-88E8-F191-C67A1CB5F77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72FC318-76E8-2505-8573-8924A127C5EE}"/>
              </a:ext>
            </a:extLst>
          </p:cNvPr>
          <p:cNvGrpSpPr/>
          <p:nvPr/>
        </p:nvGrpSpPr>
        <p:grpSpPr>
          <a:xfrm>
            <a:off x="102550" y="3833327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B060373C-AB75-F57C-35A3-7F63CF1F5F0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523EB6A5-865E-9F95-6888-AEDAFDC2533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D61A0B93-9138-DDBD-0900-12FC17FAFF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B72B029A-1D15-EEDA-6D6E-6B8C09A1178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C24C0E71-84D4-2C19-A045-7DD4D1C5A5B1}"/>
              </a:ext>
            </a:extLst>
          </p:cNvPr>
          <p:cNvGrpSpPr/>
          <p:nvPr/>
        </p:nvGrpSpPr>
        <p:grpSpPr>
          <a:xfrm>
            <a:off x="113492" y="5059872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8F366667-AD2C-A519-FCD3-C0085DE59A8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1BDECD4F-3E3B-59D5-B913-46A1A7CD136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48D4686A-4045-B768-11F7-44D99C576E7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FDF28CEA-1044-BED6-8EB2-AC1A5450AC0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B900B23-E531-725A-6D42-C18724547B48}"/>
              </a:ext>
            </a:extLst>
          </p:cNvPr>
          <p:cNvGrpSpPr/>
          <p:nvPr/>
        </p:nvGrpSpPr>
        <p:grpSpPr>
          <a:xfrm>
            <a:off x="102550" y="5610173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D3B929BD-18E7-D6FF-92AB-2D0804075F8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66B0CE36-3A15-4BE0-CAEB-549351741ED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300EF713-B3B5-DAFD-76B5-4D3BE27F03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D2B8068-612A-75B5-E095-784E99C2D2A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7B9DCDB0-3EC8-407B-7696-4735A1B5920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C1D1AE92-2164-01D6-0102-21FD8927FB2B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127" name="Image 126">
              <a:hlinkClick r:id="rId19"/>
              <a:extLst>
                <a:ext uri="{FF2B5EF4-FFF2-40B4-BE49-F238E27FC236}">
                  <a16:creationId xmlns:a16="http://schemas.microsoft.com/office/drawing/2014/main" id="{996F8397-704F-2D89-96C7-7ED597F6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1" y="-3619"/>
              <a:ext cx="2159567" cy="1524612"/>
            </a:xfrm>
            <a:prstGeom prst="rect">
              <a:avLst/>
            </a:prstGeom>
          </p:spPr>
        </p:pic>
        <p:pic>
          <p:nvPicPr>
            <p:cNvPr id="128" name="Picture 2">
              <a:hlinkClick r:id="rId22"/>
              <a:extLst>
                <a:ext uri="{FF2B5EF4-FFF2-40B4-BE49-F238E27FC236}">
                  <a16:creationId xmlns:a16="http://schemas.microsoft.com/office/drawing/2014/main" id="{965A202B-1856-ABD4-FD19-1CE97452D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158329" y="-12531"/>
              <a:ext cx="2151681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>
              <a:extLst>
                <a:ext uri="{FF2B5EF4-FFF2-40B4-BE49-F238E27FC236}">
                  <a16:creationId xmlns:a16="http://schemas.microsoft.com/office/drawing/2014/main" id="{16C735A3-4917-D03A-4370-BFF2A3F3B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682211" y="1520993"/>
              <a:ext cx="1930096" cy="113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>
              <a:extLst>
                <a:ext uri="{FF2B5EF4-FFF2-40B4-BE49-F238E27FC236}">
                  <a16:creationId xmlns:a16="http://schemas.microsoft.com/office/drawing/2014/main" id="{BCD4E125-9D52-8BFD-98DF-50418592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6">
              <a:extLst>
                <a:ext uri="{FF2B5EF4-FFF2-40B4-BE49-F238E27FC236}">
                  <a16:creationId xmlns:a16="http://schemas.microsoft.com/office/drawing/2014/main" id="{62861FAE-DB67-102C-7658-F73CA8508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Espace réservé du pied de page 131">
            <a:extLst>
              <a:ext uri="{FF2B5EF4-FFF2-40B4-BE49-F238E27FC236}">
                <a16:creationId xmlns:a16="http://schemas.microsoft.com/office/drawing/2014/main" id="{A5CBE523-8DF4-E47B-3298-A0647273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8854" y="6201116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2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179298" y="-84188"/>
            <a:ext cx="2104582" cy="2630728"/>
          </a:xfrm>
          <a:custGeom>
            <a:avLst/>
            <a:gdLst/>
            <a:ahLst/>
            <a:cxnLst/>
            <a:rect l="l" t="t" r="r" b="b"/>
            <a:pathLst>
              <a:path w="2104582" h="2630728">
                <a:moveTo>
                  <a:pt x="0" y="0"/>
                </a:moveTo>
                <a:lnTo>
                  <a:pt x="2104582" y="0"/>
                </a:lnTo>
                <a:lnTo>
                  <a:pt x="2104582" y="2630728"/>
                </a:lnTo>
                <a:lnTo>
                  <a:pt x="0" y="2630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85913" y="128887"/>
            <a:ext cx="222778" cy="341204"/>
          </a:xfrm>
          <a:custGeom>
            <a:avLst/>
            <a:gdLst/>
            <a:ahLst/>
            <a:cxnLst/>
            <a:rect l="l" t="t" r="r" b="b"/>
            <a:pathLst>
              <a:path w="222778" h="341204">
                <a:moveTo>
                  <a:pt x="0" y="0"/>
                </a:moveTo>
                <a:lnTo>
                  <a:pt x="222778" y="0"/>
                </a:lnTo>
                <a:lnTo>
                  <a:pt x="222778" y="341203"/>
                </a:lnTo>
                <a:lnTo>
                  <a:pt x="0" y="341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921859" y="2975180"/>
            <a:ext cx="56301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Empire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71275" y="408214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68656" y="3508878"/>
            <a:ext cx="36094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manufacture de Sèvres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04705" y="4694636"/>
            <a:ext cx="228012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Géricault/ Delacroix/ Ingres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93819" y="5288644"/>
            <a:ext cx="159386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dure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52661" y="5911049"/>
            <a:ext cx="3590461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Théière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miniature oeuf et serpent (fiche14)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THÈIÈRE IMPÉRIALE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74092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E24108B8-CB7D-B700-9DDC-5237633197D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BB64D47-7052-829D-5DC5-3F00FD34419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6BD524D5-B4FE-F121-11D7-426562BA439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F6243E0A-0DA8-3E0E-D8DF-F257D28FB7B1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7F0D41FA-1D7A-3C2A-6F79-BBBD5B23B11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25C9435E-A626-45EA-E5B1-71C72F300212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06E0FFC6-1831-B110-2194-4C74457CDEA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CB604626-9E95-46E4-1052-662E5992497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6C25EAD3-06F3-8A46-323D-49CCBD0E5B5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FD628FC8-A780-C72A-04AA-917B2E961AB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D4798FFA-A20D-B006-B758-C848C345E5F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F404433D-4081-FF6A-959D-17C5D6B8523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A30AFFA3-47E5-F72C-B80A-A68B67F60D3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9CD7D761-7A52-3B56-91C9-0A6113212F4C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EF6F961-CAD4-8B03-97F0-246F692E0E07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07E6530E-FB74-A710-F849-DB409FFA7BD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16A843CA-4834-54CC-C03E-52827CC7F7C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13C07E79-D193-A3C4-61F4-0BA0863BF1B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69ED5450-CFA7-55C4-8D49-5D355B13C72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181BD68-0E5E-985E-47D0-9B0D55F3DBC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686D280A-A213-48D3-B0B8-F405373A29D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DFCAB882-0716-C33C-0B5E-62F3874DBE2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05F499E8-A172-D6A0-2C07-F05A697AEF3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74373A80-0F3C-81BA-B922-CE99AD8C681F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711B434-19FE-488A-3C45-5F58FAF9CE6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DC47747D-2ECE-268C-33D3-0E74ACECF43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11D8C63D-A4C3-104D-3457-32DE373A01E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03916118-2E05-E9B3-7B6A-0C9A591C87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B9662A49-CE01-7244-7985-8F1EDDD0268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C38ABF7C-9DAC-20E4-9162-607E30545BB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F4EC6D51-9352-55A1-D46B-B8B547229A3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35143F3B-01F5-D158-91CE-26BC7A1D020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E64D8892-3F31-D1E0-0EF3-714D512D35D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5D1481B7-3D39-1EA7-1FFB-3AEB492A2B3C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6DEDC94-2064-360B-0553-B930BBEA8E0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0EED1AFF-6B6F-C4E2-BCC5-AE05339CFE6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3F471D5-A1E5-A295-F9FE-BE5A53537A5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6CC73029-B7AE-8D23-5367-D26E80C92A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E4087FE4-1CB8-60A8-BB9C-99D2D24B8BA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E950EFA-C7E1-6A27-5731-02F604ECAD8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AF2F417F-0370-0D46-A028-076C6FBC9F4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12466288-448C-8128-CB85-EA46724526E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8B600447-EF9C-3ACE-54F9-651E7501ECC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8FD1FAF1-85D6-FE0D-98B5-5F58A15BB04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9EA04D41-1855-5160-2D67-5FEE22D0184E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06F12856-90C2-F706-5726-BE94032DFEC5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946B73E4-9E4E-1781-9828-9E5813B17D1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94C3E94C-C64A-085D-6AC0-9E8950E184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1E154262-14A4-38DF-95F0-D76592ED7225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BFB4B139-A295-D618-3F43-59A3A051E65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337F100B-DAEF-976E-2948-C27E9846946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F24D86DD-E0C3-281E-FAD1-7F3CF3CA0F6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6413E113-13FF-0896-0FCE-8DF3821F52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B768D62F-712C-3AC5-C2A5-256F7E181DD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579B087D-7B9C-A3ED-872A-6DA9AE1D000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1589BFF-EB78-3BBC-C2CE-EDF96B8B4AB7}"/>
              </a:ext>
            </a:extLst>
          </p:cNvPr>
          <p:cNvGrpSpPr/>
          <p:nvPr/>
        </p:nvGrpSpPr>
        <p:grpSpPr>
          <a:xfrm>
            <a:off x="-167513" y="-59723"/>
            <a:ext cx="4494329" cy="2665247"/>
            <a:chOff x="-34428" y="4475"/>
            <a:chExt cx="4449108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C29B3D93-A220-1DDE-F5C7-A2BA981E5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90AA4EA3-28D4-B759-2EB5-F7BAC4D56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4"/>
              <a:extLst>
                <a:ext uri="{FF2B5EF4-FFF2-40B4-BE49-F238E27FC236}">
                  <a16:creationId xmlns:a16="http://schemas.microsoft.com/office/drawing/2014/main" id="{A5608EB4-8A96-E959-387A-6B26F1531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6"/>
              <a:extLst>
                <a:ext uri="{FF2B5EF4-FFF2-40B4-BE49-F238E27FC236}">
                  <a16:creationId xmlns:a16="http://schemas.microsoft.com/office/drawing/2014/main" id="{BA80855D-3176-DB96-A5BE-9D076E7ED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-34428" y="1333136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9C5DE939-C443-9148-3D0B-AAF1FDE14D80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D6D1B-5C79-7B7A-49E7-A034FE693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9FDB99-0D07-B0C7-80CA-05462225A015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7B2A435-0187-DC79-4CFC-03B423A0A68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9B67EB0-0F38-FEED-914D-279FD9FAF70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2BDDD90-C8AC-30D0-4DDD-A082ACDF9F3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BE48C6F-4F7F-9FA7-63DE-B0CEDA01BAE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9F51B90-DD7F-023D-FFF5-B21BCE90840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B69AFA2-33CD-5845-FD17-A95A675359F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6F1F400-4146-360D-094A-AFB4D6374DE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4E23367-1AA1-5A1A-FEF8-6554A3DF866C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6A61847-93A6-9AC3-0493-44537926B8E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B156F2A-4F5D-D6F1-BD8D-DA680FEECCF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E777551-25FB-9764-B148-27127BF5B302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4D94968-F6E2-8CAE-C03B-5DE16862E14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16A003B-3C2D-72CE-DC49-D0A0B6CA9843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A314611-46B6-78CF-218D-168265BA010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AEB6FB5-3B0A-20D1-3FBD-9036706490D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33F7937-6A87-1074-6556-F9A6CA7CAE8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B3C5BA5-4C34-F99E-94E6-0528A9CE97E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0EC83BE-674C-C3D7-65B4-41F903A236F2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9597C98-006C-97F1-8878-548F4612E92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B225911E-E43A-A99B-F44F-B8A1A9BD685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BC4E589-5586-D68E-8B86-0D77CD995B70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9DD7B09-7AAC-9CE5-6D4B-B255219C24E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BE41449-D1D7-AE48-9629-194F95CAE26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FC6512D-3896-ED40-3C3F-AC1FA699D9AC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97ABD03-B878-6026-4BF1-8CB1D6468D5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F67ECC3-0466-77EB-E1F8-AAE24A79092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B6D2CA9-5962-EB07-9171-B859D647E98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3EA34C7-092C-E681-2CD1-4C473ADE28E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AD4FBE2B-5B0A-7471-3EB0-2A39F656257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2F7E0B24-3FFC-EF3F-86E6-715DC0BB758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9632B8B-32C5-4D3F-EA63-7F602F2C962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ADB61EE8-BDD5-B478-EB81-740EEC49320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EE6EDB55-EC73-5B12-3142-318C392117E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2AD41831-4116-ABAA-514E-F73874B17087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FFA75D98-FC94-1D39-BEA7-3128802A272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1C65F69-698E-58F4-DE54-25A5A271226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F6D75FBD-5A6E-AE14-3B0E-B80E999A404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0B7727E1-CA10-0BF2-0689-7531C627392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98D79FD-3FAE-3238-80AB-0EB749151AC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750C1A4-F378-1D0E-4D1D-EDD8064C882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5E00C0B-131B-FFB6-2FDA-530C38134C3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54C79103-30A6-4830-94B0-B54B7BEFD73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D136CB07-468A-70E2-A12E-63B7536CBF7E}"/>
              </a:ext>
            </a:extLst>
          </p:cNvPr>
          <p:cNvSpPr/>
          <p:nvPr/>
        </p:nvSpPr>
        <p:spPr>
          <a:xfrm>
            <a:off x="1179298" y="-84188"/>
            <a:ext cx="2104582" cy="2630728"/>
          </a:xfrm>
          <a:custGeom>
            <a:avLst/>
            <a:gdLst/>
            <a:ahLst/>
            <a:cxnLst/>
            <a:rect l="l" t="t" r="r" b="b"/>
            <a:pathLst>
              <a:path w="2104582" h="2630728">
                <a:moveTo>
                  <a:pt x="0" y="0"/>
                </a:moveTo>
                <a:lnTo>
                  <a:pt x="2104582" y="0"/>
                </a:lnTo>
                <a:lnTo>
                  <a:pt x="2104582" y="2630728"/>
                </a:lnTo>
                <a:lnTo>
                  <a:pt x="0" y="2630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DF5C8EC0-8F4D-1A71-789F-3DAF3F9B741B}"/>
              </a:ext>
            </a:extLst>
          </p:cNvPr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A92FEA80-31C2-E449-0E8D-8A2B2C4C60C3}"/>
                </a:ext>
              </a:extLst>
            </p:cNvPr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E223F66F-9BB3-BA49-5D64-E8923F9E63FB}"/>
                </a:ext>
              </a:extLst>
            </p:cNvPr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8B2DDC43-F8B9-E2E5-889D-BA8033443EEF}"/>
              </a:ext>
            </a:extLst>
          </p:cNvPr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68F0E81F-EBA8-5D17-2F38-C7288BDA28EF}"/>
              </a:ext>
            </a:extLst>
          </p:cNvPr>
          <p:cNvSpPr/>
          <p:nvPr/>
        </p:nvSpPr>
        <p:spPr>
          <a:xfrm>
            <a:off x="3985913" y="128887"/>
            <a:ext cx="222778" cy="341204"/>
          </a:xfrm>
          <a:custGeom>
            <a:avLst/>
            <a:gdLst/>
            <a:ahLst/>
            <a:cxnLst/>
            <a:rect l="l" t="t" r="r" b="b"/>
            <a:pathLst>
              <a:path w="222778" h="341204">
                <a:moveTo>
                  <a:pt x="0" y="0"/>
                </a:moveTo>
                <a:lnTo>
                  <a:pt x="222778" y="0"/>
                </a:lnTo>
                <a:lnTo>
                  <a:pt x="222778" y="341203"/>
                </a:lnTo>
                <a:lnTo>
                  <a:pt x="0" y="341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0E20E5F-37EE-5598-CE60-BB0901F3E9E8}"/>
              </a:ext>
            </a:extLst>
          </p:cNvPr>
          <p:cNvSpPr txBox="1"/>
          <p:nvPr/>
        </p:nvSpPr>
        <p:spPr>
          <a:xfrm>
            <a:off x="1921859" y="2975180"/>
            <a:ext cx="56301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Empire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010AD84-8BE6-51F4-9AF6-17A100F5084B}"/>
              </a:ext>
            </a:extLst>
          </p:cNvPr>
          <p:cNvSpPr txBox="1"/>
          <p:nvPr/>
        </p:nvSpPr>
        <p:spPr>
          <a:xfrm>
            <a:off x="1771275" y="408214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E29BBF6-E143-1FEA-7AD7-113B2D295D13}"/>
              </a:ext>
            </a:extLst>
          </p:cNvPr>
          <p:cNvSpPr txBox="1"/>
          <p:nvPr/>
        </p:nvSpPr>
        <p:spPr>
          <a:xfrm>
            <a:off x="568656" y="3508878"/>
            <a:ext cx="36094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manufacture de Sèvres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9676962D-DA14-A0A6-EB29-B2F656EA398A}"/>
              </a:ext>
            </a:extLst>
          </p:cNvPr>
          <p:cNvSpPr txBox="1"/>
          <p:nvPr/>
        </p:nvSpPr>
        <p:spPr>
          <a:xfrm>
            <a:off x="1304705" y="4694636"/>
            <a:ext cx="228012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Géricault/ Delacroix/ Ingres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AFFC6AB1-700E-8C94-0A7A-827871706715}"/>
              </a:ext>
            </a:extLst>
          </p:cNvPr>
          <p:cNvSpPr txBox="1"/>
          <p:nvPr/>
        </p:nvSpPr>
        <p:spPr>
          <a:xfrm>
            <a:off x="1593819" y="5288644"/>
            <a:ext cx="159386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dure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AA1C37AC-F48D-14A5-DB3F-2BC78D4D9380}"/>
              </a:ext>
            </a:extLst>
          </p:cNvPr>
          <p:cNvSpPr txBox="1"/>
          <p:nvPr/>
        </p:nvSpPr>
        <p:spPr>
          <a:xfrm>
            <a:off x="726951" y="5895942"/>
            <a:ext cx="349534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Théière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miniature oeuf et serpent (fiche14)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DFDF678-6EB5-14C2-3115-1DA31BCDA4DF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THÈIÈRE IMPÉRIALE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1B0C522E-5343-BEDD-6FD9-4E843608892B}"/>
              </a:ext>
            </a:extLst>
          </p:cNvPr>
          <p:cNvGrpSpPr/>
          <p:nvPr/>
        </p:nvGrpSpPr>
        <p:grpSpPr>
          <a:xfrm>
            <a:off x="1023633" y="274092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910A38EF-E85F-B845-6269-042A4D6FD9C3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B927C444-5964-768F-4B0D-35072BF57212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7CC0224C-10EA-522A-A336-FC63C9179FE4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775AF6A6-AC1E-30AE-062A-0386F374CE4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25A70F1D-17B5-5CD5-7554-11F29FA4EF3F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E63A6096-77AE-9598-7896-DF2D724BD11A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2E7227F0-86C0-979B-4834-CF6EA977E7D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D281B33E-659A-92E2-F8E1-641A7B6C664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CA580500-D5AC-F880-7ABD-EE690E64D9A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2034170F-47C2-3C8F-A5C8-15B85E294C5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1242ED35-3120-B283-510C-36DAB725B1B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097365D1-5A62-5C1B-DDD1-AFD12E7AC6B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7FCE8891-D363-4C20-CEB3-8CC5FE94B55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AC40BEBA-0FCD-084C-A2A2-DDF911E54E3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9C6C62D4-273D-37A6-8396-0C971DE5A7A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4AA59D16-D6B9-FBE6-8AB1-C6BEAFAA5B4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E3D7DD58-DA2B-5802-1DDB-EF5D76E9587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CA48C327-76B1-C330-3996-E3E2B02CFDA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485D525-F074-56F0-CD61-9281A51891C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028D8501-57B9-D011-4F78-C4532D26ACB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91DF0721-BF78-653C-8D21-E9678F567E9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5E6FD49E-D546-6C06-D4ED-8622F83948D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3AF33F69-CAB6-06E8-FAB5-F07770D154A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385B395-B1EB-26FB-B3BA-5EDE99629E4C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86ECF38A-740D-CF36-F927-75F9490EDC7A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A2F17523-D374-E58C-E7F5-BD68C703FC7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C5ABC7EA-AAC0-E80D-4CA2-A217C319A9BA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B28A0531-B90A-0756-9F7F-BFB22C4CD86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89B90DD7-D3D7-AF1B-3624-2DB183BBD0F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C919CA3E-495D-4BDD-FBA4-F823DCAAA0A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AEFB24DE-A113-5B92-81FC-BB282A6CDD3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A1CB1599-49C2-2DB6-4BEF-042636F32C28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3B534B19-1241-9EFA-4144-607A5915C3B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C2E97243-C52C-D81F-DE46-045FB467D83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E6CDA7-376D-ABE4-AB4D-44D83175081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0C45C61-0488-D5B7-9B21-EB03618A9BD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06DBEFE9-B8A4-6BDC-E6A2-82FC17C7AB8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24F0587F-ADD3-50FC-2686-2B9BEF3EC1B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BDBBDA4A-BAE4-7BB3-418B-E265A4E37BD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A1072203-F259-DBAC-BE71-47D3D275A97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B63E8E1D-9960-BA66-8C1B-2866036942C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A9D10952-7BCE-09C6-9E6B-0B7AE4972A6C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3F24923-BABD-F822-8D12-5D5BEA0EBC4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05A33435-CE33-3137-E361-B7D3EA0A08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FFEF572B-8067-B0CE-E5A4-46E3DA4D841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8078501C-9D81-02D5-A294-BCE0EDFFFF2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0C17251A-8F12-34FE-5074-E9D45F5A10C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A3D65FBE-A3B0-D971-421B-1F2A52204F5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CA0A79F5-9592-5530-E409-EB73C8C437B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6019A574-A1A5-EF0B-6FA9-DDB1D667193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3382A295-1306-D242-C1C5-573A528ACAD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49515406-6783-EBD9-571F-13D87535CBD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B432B52D-4197-D062-5D50-10B92E61A07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21CE229B-C5FD-78FB-9CE7-B5F68A8C1C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1C90CC7C-AA8F-5D85-AA3A-0F82E4DAA2B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824ACE7E-3844-4E85-94D3-CAF1A8DA180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567608EA-3F9A-C55E-06E3-C96B46AF7CF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655B1D2C-5DF6-F76D-9324-AAF60213A204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4190FE40-0B75-918C-30D8-BFA10F6D618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732A991D-BAE8-18AC-37F0-E8D097A51E6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7D538102-0A39-653F-47DF-714DCA926E9F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2D7517F3-EE94-6DA5-56CC-1B467EA0064B}"/>
              </a:ext>
            </a:extLst>
          </p:cNvPr>
          <p:cNvGrpSpPr/>
          <p:nvPr/>
        </p:nvGrpSpPr>
        <p:grpSpPr>
          <a:xfrm>
            <a:off x="-167513" y="-59723"/>
            <a:ext cx="4494329" cy="2665247"/>
            <a:chOff x="-34428" y="4475"/>
            <a:chExt cx="4449108" cy="2619977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F1886CD9-7609-108D-8C7F-292F9F78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EA9AD3E9-9B0A-4399-61A0-9B575F3D1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4"/>
              <a:extLst>
                <a:ext uri="{FF2B5EF4-FFF2-40B4-BE49-F238E27FC236}">
                  <a16:creationId xmlns:a16="http://schemas.microsoft.com/office/drawing/2014/main" id="{68A0BD17-AF43-AB17-B165-6268DC50D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8354" y="1409674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6"/>
              <a:extLst>
                <a:ext uri="{FF2B5EF4-FFF2-40B4-BE49-F238E27FC236}">
                  <a16:creationId xmlns:a16="http://schemas.microsoft.com/office/drawing/2014/main" id="{88E3B1EE-A5F8-6954-69EA-B04023982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-34428" y="1333136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26D1BE9E-9AF0-8109-26B2-6286E44F01B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943013" y="-1189503"/>
            <a:ext cx="6206026" cy="7757533"/>
          </a:xfrm>
          <a:custGeom>
            <a:avLst/>
            <a:gdLst/>
            <a:ahLst/>
            <a:cxnLst/>
            <a:rect l="l" t="t" r="r" b="b"/>
            <a:pathLst>
              <a:path w="6206026" h="7757533">
                <a:moveTo>
                  <a:pt x="0" y="0"/>
                </a:moveTo>
                <a:lnTo>
                  <a:pt x="6206026" y="0"/>
                </a:lnTo>
                <a:lnTo>
                  <a:pt x="6206026" y="7757533"/>
                </a:lnTo>
                <a:lnTo>
                  <a:pt x="0" y="775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3A3ED41B-D955-B02D-B69F-CFBC6600C73D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886A59C-296A-2CA8-F449-0209F19B8A8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879177" y="454679"/>
            <a:ext cx="2106737" cy="1463211"/>
          </a:xfrm>
          <a:custGeom>
            <a:avLst/>
            <a:gdLst/>
            <a:ahLst/>
            <a:cxnLst/>
            <a:rect l="l" t="t" r="r" b="b"/>
            <a:pathLst>
              <a:path w="2106737" h="1463211">
                <a:moveTo>
                  <a:pt x="0" y="0"/>
                </a:moveTo>
                <a:lnTo>
                  <a:pt x="2106736" y="0"/>
                </a:lnTo>
                <a:lnTo>
                  <a:pt x="2106736" y="1463211"/>
                </a:lnTo>
                <a:lnTo>
                  <a:pt x="0" y="146321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6" action="ppaction://hlinksldjump"/>
          </p:cNvPr>
          <p:cNvSpPr/>
          <p:nvPr/>
        </p:nvSpPr>
        <p:spPr>
          <a:xfrm>
            <a:off x="377568" y="347853"/>
            <a:ext cx="2067201" cy="2025857"/>
          </a:xfrm>
          <a:custGeom>
            <a:avLst/>
            <a:gdLst/>
            <a:ahLst/>
            <a:cxnLst/>
            <a:rect l="l" t="t" r="r" b="b"/>
            <a:pathLst>
              <a:path w="2067201" h="2025857">
                <a:moveTo>
                  <a:pt x="0" y="0"/>
                </a:moveTo>
                <a:lnTo>
                  <a:pt x="2067201" y="0"/>
                </a:lnTo>
                <a:lnTo>
                  <a:pt x="2067201" y="2025857"/>
                </a:lnTo>
                <a:lnTo>
                  <a:pt x="0" y="202585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1" name="Freeform 51"/>
          <p:cNvSpPr/>
          <p:nvPr/>
        </p:nvSpPr>
        <p:spPr>
          <a:xfrm>
            <a:off x="3985913" y="158505"/>
            <a:ext cx="229536" cy="376546"/>
          </a:xfrm>
          <a:custGeom>
            <a:avLst/>
            <a:gdLst/>
            <a:ahLst/>
            <a:cxnLst/>
            <a:rect l="l" t="t" r="r" b="b"/>
            <a:pathLst>
              <a:path w="229536" h="376546">
                <a:moveTo>
                  <a:pt x="0" y="0"/>
                </a:moveTo>
                <a:lnTo>
                  <a:pt x="229537" y="0"/>
                </a:lnTo>
                <a:lnTo>
                  <a:pt x="229537" y="376546"/>
                </a:lnTo>
                <a:lnTo>
                  <a:pt x="0" y="3765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072794" y="2914993"/>
            <a:ext cx="288576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Rococo/ Marie Antoinette/ Louis Xv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60150" y="4106755"/>
            <a:ext cx="149970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fin 18ème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67854" y="3481036"/>
            <a:ext cx="34102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Vincennes manufacture de Sévres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11169" y="4685111"/>
            <a:ext cx="209862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Boucher/ nature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morte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090747" y="5327576"/>
            <a:ext cx="270804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tendre bleu céleste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15279" y="5911309"/>
            <a:ext cx="325897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Service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réalisé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par Duplessis (fiche 14)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SERVICE DE LOUIS XV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ADE47FB4-6CFE-5DA0-5749-E05F3023AE7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4EE5F0DC-9446-3311-EB1A-F2EE45B8B58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E67CD1E3-D6A4-903D-940A-2D3C06885F5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80F4DECA-8E6A-F4A9-A1D9-E7808275A7C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936AAB2E-B31D-393B-A5E5-768F12A5C5D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0BF30898-BB52-020A-B8E6-4A39662A313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6A414879-F678-E973-BE0C-3C14C77C376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8629B962-DECE-9B44-A8A6-D22DDDF4BD40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3F83F1DE-7E7B-6A0C-935B-026053D04DB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24A400B4-A7FF-94B4-A676-31A46508DF1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13A9106C-986F-CE31-FA3B-49FE6E89E5C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349D3954-FF68-59BD-98C7-509BFD2A649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229E2428-7F2A-5398-92E2-CCD3FB11D7D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603F22D3-62F0-08A1-80C2-D9C0F213581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10934C4E-E317-40DA-B80D-1C6290A85C87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5FE0A2A8-1FDE-03D3-4656-43977A07D68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6B6DFA73-5073-6DF1-736B-4044E066C18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471C7817-52DD-797C-3494-E5163CC1202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2377E879-60CF-65E0-633C-07F325F3284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749BA08D-4236-4411-11B0-AF966FD4F0A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FF7F99DB-660F-3431-17BB-14C82086C55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D3D363A1-5A17-D798-95E5-920103A4433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ACB68323-414B-781E-3B1A-B046F1C749C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E01D176A-6FD9-FD3C-DEAC-36F88D323DB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2DDFD48-288C-C864-E884-4B401011081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47D5645D-4707-ACAE-182E-1C9801831DB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EA270C3D-B7F8-49DF-9FEF-9A7945C0FA1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4E33301D-F1CF-0DFB-7320-28DB7C826AC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E6D27E39-CC61-812D-2505-0D27890DCA3E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9C507DDD-1DD8-747B-B4C3-7BB7FAD3727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07E0AE96-FFB0-B93A-578D-5089DEB4D74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3B34C8D5-F143-E702-FEA5-1A29B116AF8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DDF1FAF1-94F2-F8D6-1C89-9521BB1F392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E3529F33-A16D-87AC-B7DE-949126B934A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6BCA299-2B57-BF5D-B420-8FCE96884BE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E6D8FD2F-2A48-D8CC-B86A-8B448860AAD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2374B8C2-5E49-A531-B437-79239DDB7E5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473BE081-A9FF-7BC5-6249-345618591DD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AA22106F-9666-D178-D1D0-860C4DCEDDB5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51F53859-C508-A9CF-DCB8-328917A0044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123F7FEC-5951-F6B0-E8CA-DF8C24EAB2F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7F71CF0C-1166-5CA9-FDA1-D5A5DEA4B16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C86E7C6B-2C02-714D-2453-86D1B4261F1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E3DE3C6D-4BBB-E015-DA7C-B96ED7D6427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4435224E-5A73-81F6-FCAA-7B146FB0D02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08491C17-C8C8-DFA7-D80C-201740754E39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F154DD03-C056-72BB-CE00-F42E003D459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4D088658-004C-6108-50E5-0CB952EA10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28F00C42-CBB0-7A66-A2D2-FAC3322553B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03537EE4-B73F-611F-534D-424A83CC2A8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EEFCDC80-6BD2-5982-AAE1-BD34DF0EA13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2058A9E7-133C-2247-FD2E-EC336B95C8F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F50802C0-C044-FF1A-B2D2-765C61CBE9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FC6A2A41-F402-8713-530B-C9CA284FEEB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E23FD885-8D5C-077C-5288-041AC00CAAF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FA6AA154-938E-C3A1-69E0-2F6E8F6BD354}"/>
              </a:ext>
            </a:extLst>
          </p:cNvPr>
          <p:cNvGrpSpPr/>
          <p:nvPr/>
        </p:nvGrpSpPr>
        <p:grpSpPr>
          <a:xfrm>
            <a:off x="-83352" y="-118123"/>
            <a:ext cx="4434257" cy="2676924"/>
            <a:chOff x="-8995" y="-7003"/>
            <a:chExt cx="4389641" cy="2631456"/>
          </a:xfrm>
        </p:grpSpPr>
        <p:pic>
          <p:nvPicPr>
            <p:cNvPr id="122" name="Image 121">
              <a:hlinkClick r:id="rId20"/>
              <a:extLst>
                <a:ext uri="{FF2B5EF4-FFF2-40B4-BE49-F238E27FC236}">
                  <a16:creationId xmlns:a16="http://schemas.microsoft.com/office/drawing/2014/main" id="{A9C4A1B8-4C19-5A65-44B8-4D17F91F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hlinkClick r:id="rId23"/>
              <a:extLst>
                <a:ext uri="{FF2B5EF4-FFF2-40B4-BE49-F238E27FC236}">
                  <a16:creationId xmlns:a16="http://schemas.microsoft.com/office/drawing/2014/main" id="{1667192D-8523-66F6-A851-2E209509E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r="-1417"/>
            <a:stretch/>
          </p:blipFill>
          <p:spPr bwMode="auto">
            <a:xfrm>
              <a:off x="2430324" y="-7003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hlinkClick r:id="rId26"/>
              <a:extLst>
                <a:ext uri="{FF2B5EF4-FFF2-40B4-BE49-F238E27FC236}">
                  <a16:creationId xmlns:a16="http://schemas.microsoft.com/office/drawing/2014/main" id="{1051AA28-19CB-B1D1-96F3-C457B9937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9"/>
              <a:extLst>
                <a:ext uri="{FF2B5EF4-FFF2-40B4-BE49-F238E27FC236}">
                  <a16:creationId xmlns:a16="http://schemas.microsoft.com/office/drawing/2014/main" id="{A1BC205D-3776-51DE-3149-23C59A44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8995" y="1301423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0DD01C03-ECC6-32DE-9205-1350C7BFF33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3601" y="586034"/>
            <a:ext cx="4003664" cy="2780702"/>
          </a:xfrm>
          <a:custGeom>
            <a:avLst/>
            <a:gdLst/>
            <a:ahLst/>
            <a:cxnLst/>
            <a:rect l="l" t="t" r="r" b="b"/>
            <a:pathLst>
              <a:path w="4003664" h="2780702">
                <a:moveTo>
                  <a:pt x="0" y="0"/>
                </a:moveTo>
                <a:lnTo>
                  <a:pt x="4003664" y="0"/>
                </a:lnTo>
                <a:lnTo>
                  <a:pt x="4003664" y="2780702"/>
                </a:lnTo>
                <a:lnTo>
                  <a:pt x="0" y="2780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-138744" y="1976385"/>
            <a:ext cx="4592312" cy="4500466"/>
          </a:xfrm>
          <a:custGeom>
            <a:avLst/>
            <a:gdLst/>
            <a:ahLst/>
            <a:cxnLst/>
            <a:rect l="l" t="t" r="r" b="b"/>
            <a:pathLst>
              <a:path w="4592312" h="4500466">
                <a:moveTo>
                  <a:pt x="0" y="0"/>
                </a:moveTo>
                <a:lnTo>
                  <a:pt x="4592312" y="0"/>
                </a:lnTo>
                <a:lnTo>
                  <a:pt x="4592312" y="4500466"/>
                </a:lnTo>
                <a:lnTo>
                  <a:pt x="0" y="45004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E08541A4-24F2-9922-353E-5A14442152F4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DA3071C-C009-688B-CF01-106D6D9998B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812180" y="313590"/>
            <a:ext cx="2679221" cy="2128175"/>
          </a:xfrm>
          <a:custGeom>
            <a:avLst/>
            <a:gdLst/>
            <a:ahLst/>
            <a:cxnLst/>
            <a:rect l="l" t="t" r="r" b="b"/>
            <a:pathLst>
              <a:path w="2679221" h="2128175">
                <a:moveTo>
                  <a:pt x="0" y="0"/>
                </a:moveTo>
                <a:lnTo>
                  <a:pt x="2679221" y="0"/>
                </a:lnTo>
                <a:lnTo>
                  <a:pt x="2679221" y="2128175"/>
                </a:lnTo>
                <a:lnTo>
                  <a:pt x="0" y="2128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/>
          <p:cNvSpPr/>
          <p:nvPr/>
        </p:nvSpPr>
        <p:spPr>
          <a:xfrm>
            <a:off x="4035640" y="136673"/>
            <a:ext cx="184074" cy="333417"/>
          </a:xfrm>
          <a:custGeom>
            <a:avLst/>
            <a:gdLst/>
            <a:ahLst/>
            <a:cxnLst/>
            <a:rect l="l" t="t" r="r" b="b"/>
            <a:pathLst>
              <a:path w="184074" h="333417">
                <a:moveTo>
                  <a:pt x="0" y="0"/>
                </a:moveTo>
                <a:lnTo>
                  <a:pt x="184074" y="0"/>
                </a:lnTo>
                <a:lnTo>
                  <a:pt x="184074" y="333417"/>
                </a:lnTo>
                <a:lnTo>
                  <a:pt x="0" y="3334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722689" y="2898980"/>
            <a:ext cx="345545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Manufacture de la Veuve Perrin ( Rococo)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38453" y="4082141"/>
            <a:ext cx="138306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 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729324" y="3530529"/>
            <a:ext cx="109369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Marseille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82911" y="4729881"/>
            <a:ext cx="3710629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Fragonard/ Pompadour/ Watteau/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Ornement</a:t>
            </a:r>
            <a:endParaRPr lang="en-US" sz="13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919643" y="5307703"/>
            <a:ext cx="306155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stannifère, décor de petit feu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59339" y="5936900"/>
            <a:ext cx="3532748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/Service de table/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Soupière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(fiche14)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SOUPIÈRE DE LA VEUVE PERRIN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ED339933-9545-47D2-008C-871E811A75B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04574EA1-1EB8-BD11-DA07-E20634CA1531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DEA4D2DC-5543-85C1-EDE6-B8A44A67F87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AFF95718-363E-848C-BAC8-8D8C155D9D0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EDEF5AF1-C66C-1C99-EFE1-00FAA764782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382D6C72-A22F-FA0A-A09F-96824275013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5C1A8447-1997-3367-FA8B-23E3FE1A00A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7363793A-F17F-FB9F-22A9-B3E65E0BF1D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BC88BAB-7E8A-20A6-1632-290DD20883C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58C59133-D97E-F083-4E80-AEA707F196B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48E011BC-9632-A079-5324-2101F92AEB4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B08EF798-A5D7-19D0-55BC-3EBBDEA2D49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BD33C30C-CF88-915B-42EE-8E5FFF4679B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640779C3-6678-D367-17E5-2B24B8DC8E7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A11A32EF-B1FD-9266-8B40-CE06B8BA3163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8B1C0519-3895-C1C0-F248-37A2E8BE40C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C79F7C67-1E2C-D0EA-A012-2243F279DEA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8428BC1B-08F0-F66E-92E4-28B4ED2C546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D46500F0-5E17-8DEA-D36F-B761C820D90D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FDD930E7-B6F0-2324-A98C-65FCD4A9979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7541566E-E0EE-A897-614D-224CD79487F1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2DA7602A-9D77-2055-313A-EF26FCB9653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99344A0A-01DF-DD2A-8EC4-9E8DC119F93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E9051695-A3B7-C8C6-8233-D209BFBEF84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B3BF3188-6B2C-6933-923B-C48D2F17725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74972A98-B296-7AF9-9100-59987FA7B7D1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43ABA02-3884-07DF-7966-2F89304910D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75B0FFCD-1081-BB5D-D5AE-CE654F2E88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362BDAD9-16B4-0D6E-DFAC-AE02EBAD860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8DA484F2-209C-E675-EEFD-2D32BAE4BB1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B934EF0B-42AA-BABB-0574-5E2DEBD0486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69A540EC-8264-A2E1-4E26-ECE64BC769E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5D5CC963-1E27-D6D9-950B-884AB3AFE92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FF3B6E90-4808-D40C-BD0A-619F233F66C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B6589102-B2E0-1E56-85F2-B2BAF4F7366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147EEBC9-EA7C-2944-F840-CA792032504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7C5CF287-00D5-AA9A-43C4-A6219A36A2F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2A7A1AD8-B508-D248-4013-7853B8E3C5E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B102ECB9-5403-F691-D5E8-3C5442663D5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736735A-3F01-B602-038B-5EE589F328E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260BCFA0-FF99-A46C-5DC5-C07700113A4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07654740-D806-FB7E-7A09-351369F07F9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B8C11B92-BB6D-7C7F-1A87-AF7B6E9BB58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9669E77E-450E-E80A-3BEF-CF409CDC5B7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40C0B1B7-E288-86DA-F2DD-A9B2E332142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D2559438-DC23-C04B-BEFE-DD398908941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014812D3-0DC9-2CFF-AF38-B9AF78D6B19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9BD250EA-4CC5-128D-1586-85EAF00949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F6EEAFEB-A53B-4E3C-AD28-69CD64ECE37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241C32B-83BD-0068-A54F-C3A48774129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78A81155-2CF7-3297-7CBB-A0B2AF4BCBF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BAE6127C-2087-A832-4B6A-A8C6C7C768B3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2AAA232D-409D-A92B-CD0F-924A876A959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BA6FCBAC-34C4-88D9-B11F-D59995FE14B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364F6FE1-C42C-1F95-88B5-B417C9130F1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1722B344-ADD6-1441-2B7A-D15D1BF491D5}"/>
              </a:ext>
            </a:extLst>
          </p:cNvPr>
          <p:cNvGrpSpPr/>
          <p:nvPr/>
        </p:nvGrpSpPr>
        <p:grpSpPr>
          <a:xfrm>
            <a:off x="-83352" y="-118123"/>
            <a:ext cx="4434257" cy="2676924"/>
            <a:chOff x="-8995" y="-7003"/>
            <a:chExt cx="4389641" cy="2631456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58572B1C-834C-B981-F91B-A2D0BF25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218321AA-FB9F-9075-9E7B-7B7462181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0324" y="-7003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2"/>
              <a:extLst>
                <a:ext uri="{FF2B5EF4-FFF2-40B4-BE49-F238E27FC236}">
                  <a16:creationId xmlns:a16="http://schemas.microsoft.com/office/drawing/2014/main" id="{2E94F224-27BA-8E24-5BAE-D25F89362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2"/>
              <a:extLst>
                <a:ext uri="{FF2B5EF4-FFF2-40B4-BE49-F238E27FC236}">
                  <a16:creationId xmlns:a16="http://schemas.microsoft.com/office/drawing/2014/main" id="{C05CB849-2B83-A5C9-877F-80ADFD23F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8995" y="1301423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D7A82868-799B-38A6-CF7E-A0A6794468E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8EB62-27C2-D7B4-CC91-2A8D6547C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528125-B071-34C4-18DB-40F4E17B3715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02B05C7-3863-5226-4398-1CD7465BCF50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619AA3B-DCB1-7EF7-22F0-620214CA02E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CCA558D-AE0B-5DA5-A2BB-07561721628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546D201-13D5-4B65-C7A5-CBD92E64640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91FFC23-10AF-9FA8-A1DF-77882DF21C6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8E2D1F3-E784-D267-6F8B-088E0C9745A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5F88FD8-F439-9843-54B2-EC04D95411E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B44D370-7B88-2150-A1B0-782ECD6C87E1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55AC853-1840-476F-72B4-E36D9F69729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3BEE45A-BD82-6E02-2A8C-9677DF4545D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47E05EE-6431-888D-B8DE-3CD50EC88FB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8178E5-8DBB-FD37-1C07-2C7F2CA54B4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BB8117A-4A23-4151-D4BD-D8D1D6EA3E56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DB46DC1-7576-0A19-92B0-2C78CF7B1A0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7C08A55-4FD4-642A-AB38-9E169C1A9C1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EBB40ED-1457-DE67-AD00-662AD72CD21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397493A-9413-713D-D88D-B3525F5188B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FBACDB4-BDB1-5972-3F41-2C0792061F1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0F665BC-9ACF-4767-4243-A7E7B28FB8A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CEDA4429-F363-FFBB-D1DC-E6C888C2793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CA543EA-50C9-C745-E0CD-EE7A7BD4C9E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8067AC2-A8EE-BA28-1734-98CC25AE871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A47D4DB-4622-DF1B-0BA4-67768FEDA64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2708405-E8D2-0C54-9437-8289402835DC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33F2455-27D3-C34D-5E68-74F4F89199D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F7FA972-F30E-C521-6ED9-D5F7B9ABF53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46C8BA6-7A6A-5197-5F7E-70630D551EF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3D97B0C-4C70-D3E9-F2E2-5847522DAB3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13134195-DC36-8336-DA8D-E951EABA454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A061107-2295-2AD4-5865-0472636660C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7AD2139-7C11-897C-B775-5FA9098892F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4D35E8D4-C158-80CD-7121-5454812F5FC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39B56C5C-2775-5E77-1101-8E999802A33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B3B63AA-1B27-A9D8-C695-2CA540BA2B0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C77FB40D-59F6-BA0C-8CE9-992195EF80C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28DE7BF-B6E8-9DBD-1C96-C7255CC8322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9894920-E46E-4563-E8BD-10AA76FBC90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9418591C-EF57-A1B6-CFD1-8B7B14F4E20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6AC50D1-3036-2E70-B3CE-9BCCA414335B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F31CD85-F11E-C38B-623F-66F9750F076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E90A2BD3-7809-9BC1-0873-21790FB689C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AFB2C034-BB55-4CF5-23BE-98F487F00F5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E6ECD2ED-44B1-22F1-283E-FD0EC234451A}"/>
              </a:ext>
            </a:extLst>
          </p:cNvPr>
          <p:cNvSpPr/>
          <p:nvPr/>
        </p:nvSpPr>
        <p:spPr>
          <a:xfrm>
            <a:off x="812180" y="313590"/>
            <a:ext cx="2679221" cy="2128175"/>
          </a:xfrm>
          <a:custGeom>
            <a:avLst/>
            <a:gdLst/>
            <a:ahLst/>
            <a:cxnLst/>
            <a:rect l="l" t="t" r="r" b="b"/>
            <a:pathLst>
              <a:path w="2679221" h="2128175">
                <a:moveTo>
                  <a:pt x="0" y="0"/>
                </a:moveTo>
                <a:lnTo>
                  <a:pt x="2679221" y="0"/>
                </a:lnTo>
                <a:lnTo>
                  <a:pt x="2679221" y="2128175"/>
                </a:lnTo>
                <a:lnTo>
                  <a:pt x="0" y="2128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878039A0-CB25-A0B2-8D8A-D906D02B3537}"/>
              </a:ext>
            </a:extLst>
          </p:cNvPr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F12B1412-110F-0E9A-4AE9-2973D19E6DBA}"/>
                </a:ext>
              </a:extLst>
            </p:cNvPr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1B892F69-5AF4-A8C0-DFF8-DF9798FA6887}"/>
                </a:ext>
              </a:extLst>
            </p:cNvPr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D87DDCFC-E441-491F-5506-61A1DC4FB8AE}"/>
              </a:ext>
            </a:extLst>
          </p:cNvPr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E2634401-855E-A871-A234-AC40E7ED09E6}"/>
              </a:ext>
            </a:extLst>
          </p:cNvPr>
          <p:cNvSpPr/>
          <p:nvPr/>
        </p:nvSpPr>
        <p:spPr>
          <a:xfrm>
            <a:off x="4035640" y="136673"/>
            <a:ext cx="184074" cy="333417"/>
          </a:xfrm>
          <a:custGeom>
            <a:avLst/>
            <a:gdLst/>
            <a:ahLst/>
            <a:cxnLst/>
            <a:rect l="l" t="t" r="r" b="b"/>
            <a:pathLst>
              <a:path w="184074" h="333417">
                <a:moveTo>
                  <a:pt x="0" y="0"/>
                </a:moveTo>
                <a:lnTo>
                  <a:pt x="184074" y="0"/>
                </a:lnTo>
                <a:lnTo>
                  <a:pt x="184074" y="333417"/>
                </a:lnTo>
                <a:lnTo>
                  <a:pt x="0" y="3334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805F7E2-37BD-6E72-7A64-90A71CC22BF6}"/>
              </a:ext>
            </a:extLst>
          </p:cNvPr>
          <p:cNvSpPr txBox="1"/>
          <p:nvPr/>
        </p:nvSpPr>
        <p:spPr>
          <a:xfrm>
            <a:off x="722689" y="2898980"/>
            <a:ext cx="345545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Manufacture de la Veuve Perrin ( Rococo)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517DB49-DCE9-1839-E4EF-BFBA5A5CAFB0}"/>
              </a:ext>
            </a:extLst>
          </p:cNvPr>
          <p:cNvSpPr txBox="1"/>
          <p:nvPr/>
        </p:nvSpPr>
        <p:spPr>
          <a:xfrm>
            <a:off x="1538453" y="4082141"/>
            <a:ext cx="138306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 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7A3412F-7EF2-2960-F811-DF9BDC4F641B}"/>
              </a:ext>
            </a:extLst>
          </p:cNvPr>
          <p:cNvSpPr txBox="1"/>
          <p:nvPr/>
        </p:nvSpPr>
        <p:spPr>
          <a:xfrm>
            <a:off x="1729324" y="3530529"/>
            <a:ext cx="109369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Marseille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FB5F1154-276A-9D14-58BC-8D58CAABC25F}"/>
              </a:ext>
            </a:extLst>
          </p:cNvPr>
          <p:cNvSpPr txBox="1"/>
          <p:nvPr/>
        </p:nvSpPr>
        <p:spPr>
          <a:xfrm>
            <a:off x="582911" y="4729881"/>
            <a:ext cx="3710629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Fragonard/ Pompadour/ Watteau/ </a:t>
            </a:r>
            <a:r>
              <a:rPr lang="en-US" sz="13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Ornement</a:t>
            </a:r>
            <a:endParaRPr lang="en-US" sz="13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561E0CFD-0F5E-069E-624D-56F6D7902D09}"/>
              </a:ext>
            </a:extLst>
          </p:cNvPr>
          <p:cNvSpPr txBox="1"/>
          <p:nvPr/>
        </p:nvSpPr>
        <p:spPr>
          <a:xfrm>
            <a:off x="919643" y="5307703"/>
            <a:ext cx="306155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stannifère, décor de petit feu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F8ADD1E7-BBA8-5DE9-7087-985E8DD2125E}"/>
              </a:ext>
            </a:extLst>
          </p:cNvPr>
          <p:cNvSpPr txBox="1"/>
          <p:nvPr/>
        </p:nvSpPr>
        <p:spPr>
          <a:xfrm>
            <a:off x="659339" y="5936900"/>
            <a:ext cx="3532748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/Service de table/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Soupière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(fiche14)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12648863-72AC-7702-9896-52C94C757420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SOUPIÈRE DE LA VEUVE PERRIN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FA297B9-9866-0419-5592-76040EA6D32A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CA1115DD-A42E-E818-10D8-BF04B01E2DE6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F4D90C3E-F4C3-9125-5F69-D4D790B4A585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FC926A3-8490-3362-45AB-54E942AD5AC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3843C491-157C-25C3-F3A6-4E902885BE62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652499A3-9267-692E-1579-C2592FB99FA6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1C2513D7-A17C-D53D-EC60-4ED6884A6BD1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C0C4A9E4-2364-3D5E-C9A2-0E2B44D1E1C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B67A1EF1-3E88-0F06-EEAD-5CC9DF16247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A0202373-E5D8-EF34-88C6-A2ABE00B851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46210548-9AE0-EC3C-C663-1EBE1EDB23C4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8B39BF0-0294-0514-8F3B-6B771233FE9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07BA53FF-B9FD-EABF-C054-2AC4916B48F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81717759-7353-9142-1A30-8A0B05A925F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3B5C0D43-5726-1285-60A0-F38A9EAE871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0B64DB70-1E4A-FEC1-1328-C41E7DC80C7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62A045F1-F6AD-7D37-BE58-CAE14EDAAA9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2FF6644E-A3DD-16C1-905A-B95C3A71726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E997255D-E32B-8488-F158-9224F1F9757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B42866AA-339C-C846-4F45-0EB1F51478D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08BA80FF-43B0-EFD6-8000-2B73760ED7F0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3865D17E-2E2B-07E4-9A7B-62E2F416C1E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072846EA-A491-A303-6758-722138B0E73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DAD4C1ED-1972-EE8F-67C8-21E86BD5240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7F95BFE9-DF12-5E80-FC35-6FCD385E061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036C64D3-B608-D551-632F-41F9585E445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3F647CC8-59B1-9449-0CBB-7EABCABCB191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F42BEE9F-792A-18E1-8B8B-51AE3E81FBB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11580678-1649-945A-0460-C3505E5DF8E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E84E26B2-F12A-88C7-2C15-3D3CA6F862D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8A9F5AF3-80A1-9F68-6E9A-22F8F2A11C06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F759151-22A4-1952-4C81-5B5CF8DDFC8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89A70F37-AD22-DDFD-1E32-C7AE87858D9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352D72D-5414-351D-FE48-64695F953D7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0C167330-9B7A-D9B9-8F60-A4202DA5AA2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FB83C905-9088-1602-12ED-79E110A2B72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61E833F5-995E-F9EE-EFA3-5347AD664DD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9118D24E-6985-7A7B-839E-CAA8E6EAB23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5833BA62-9EE7-8B3B-98CC-8738621926F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20091444-8659-3E95-09D5-FDFF332E4D6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4FDDE2EF-3B58-5EAD-1AE7-F3449436CE24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0C1C228-2257-6AD0-3123-EBA7647DB89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F526AE8-B80E-EC17-ADEF-5050715579B5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051ACDFB-AA93-3976-35C9-9A698FE743E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0BA710B7-42BA-A3A8-C034-98D66E22D0B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611CB322-ADC5-1290-01D1-35A2B637146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E82506B-9613-1965-AF9C-50A1FE5B5FB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D02D7B81-7DFC-8D5C-2F2A-0D7CC7178D4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6E2C44B3-2CDF-151E-80B9-DB5E7E9583C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C2830280-A5B9-FBDE-92A5-742B8E1572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FC6554CD-541B-7241-F36C-2E2DCA38DA8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93A23E34-D03B-170D-6D43-54A80DFD745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FC169C2B-4191-C5DC-EF38-6BCA15D9D18E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B0BC86C1-F0BC-CA6E-F1E7-8E43C876516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BF93FF2A-A7F0-6E0A-10C0-65EA03A5FEA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910543A-AEA9-910B-2FB4-ED55D655478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86B89423-4691-7935-F03F-96B9360B0B8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E1E6FD77-F5C7-6870-A2D0-48B346C8559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07C4932A-D7F4-B26F-55E1-45BCC4B97DC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14499DDE-CF98-D169-46C0-9D6A83394FC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9500F9F6-CAD5-2103-DA60-A7AA6FACD33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F2553AAA-196D-AB36-787F-32F9482AAB7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864A22FD-0CBC-9CD4-9041-1065F0727803}"/>
              </a:ext>
            </a:extLst>
          </p:cNvPr>
          <p:cNvGrpSpPr/>
          <p:nvPr/>
        </p:nvGrpSpPr>
        <p:grpSpPr>
          <a:xfrm>
            <a:off x="-83352" y="-118123"/>
            <a:ext cx="4434257" cy="2676924"/>
            <a:chOff x="-8995" y="-7003"/>
            <a:chExt cx="4389641" cy="2631456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532C2A37-AB0E-E176-18B5-BDB6CA593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512FB029-6C09-9E75-FF46-91515006B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0324" y="-7003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2"/>
              <a:extLst>
                <a:ext uri="{FF2B5EF4-FFF2-40B4-BE49-F238E27FC236}">
                  <a16:creationId xmlns:a16="http://schemas.microsoft.com/office/drawing/2014/main" id="{265E56E9-9234-97AA-BD25-29513C49A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2"/>
              <a:extLst>
                <a:ext uri="{FF2B5EF4-FFF2-40B4-BE49-F238E27FC236}">
                  <a16:creationId xmlns:a16="http://schemas.microsoft.com/office/drawing/2014/main" id="{B7AB42FD-7324-C47F-A70E-03809DF68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8995" y="1301423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B1C04A09-A470-5695-2F2B-12C6B3194D7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248366" y="1914407"/>
            <a:ext cx="4037269" cy="3206909"/>
          </a:xfrm>
          <a:custGeom>
            <a:avLst/>
            <a:gdLst/>
            <a:ahLst/>
            <a:cxnLst/>
            <a:rect l="l" t="t" r="r" b="b"/>
            <a:pathLst>
              <a:path w="4037269" h="3206909">
                <a:moveTo>
                  <a:pt x="0" y="0"/>
                </a:moveTo>
                <a:lnTo>
                  <a:pt x="4037268" y="0"/>
                </a:lnTo>
                <a:lnTo>
                  <a:pt x="4037268" y="3206908"/>
                </a:lnTo>
                <a:lnTo>
                  <a:pt x="0" y="3206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2BA64B42-875F-6B0C-06A0-94003DC3F2ED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539DBF9-3BB3-FB7D-5B5C-3434C7E38D6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85628" y="505660"/>
            <a:ext cx="2151518" cy="1828790"/>
          </a:xfrm>
          <a:custGeom>
            <a:avLst/>
            <a:gdLst/>
            <a:ahLst/>
            <a:cxnLst/>
            <a:rect l="l" t="t" r="r" b="b"/>
            <a:pathLst>
              <a:path w="2151518" h="1828790">
                <a:moveTo>
                  <a:pt x="0" y="0"/>
                </a:moveTo>
                <a:lnTo>
                  <a:pt x="2151518" y="0"/>
                </a:lnTo>
                <a:lnTo>
                  <a:pt x="2151518" y="1828791"/>
                </a:lnTo>
                <a:lnTo>
                  <a:pt x="0" y="182879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58559" y="105821"/>
            <a:ext cx="198961" cy="371890"/>
          </a:xfrm>
          <a:custGeom>
            <a:avLst/>
            <a:gdLst/>
            <a:ahLst/>
            <a:cxnLst/>
            <a:rect l="l" t="t" r="r" b="b"/>
            <a:pathLst>
              <a:path w="198961" h="371890">
                <a:moveTo>
                  <a:pt x="0" y="0"/>
                </a:moveTo>
                <a:lnTo>
                  <a:pt x="198961" y="0"/>
                </a:lnTo>
                <a:lnTo>
                  <a:pt x="198961" y="371890"/>
                </a:lnTo>
                <a:lnTo>
                  <a:pt x="0" y="3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49665" y="2916762"/>
            <a:ext cx="217938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Joseph-Adam Hannong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43180" y="4134062"/>
            <a:ext cx="13336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49665" y="3498567"/>
            <a:ext cx="182344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/ Strasbourg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78203" y="4669760"/>
            <a:ext cx="354151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Boucher/Fragonard/Watteau/ Rococo/ Vermeer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67461" y="5231494"/>
            <a:ext cx="2774719" cy="4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de petit feu</a:t>
            </a:r>
          </a:p>
          <a:p>
            <a:pPr algn="ctr">
              <a:lnSpc>
                <a:spcPts val="832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décor sur émail)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72936" y="5891424"/>
            <a:ext cx="334567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Assiette/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Art de la table (fiche 14)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56811" y="2353501"/>
            <a:ext cx="220915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PLAT FLORAL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00579B87-1AB7-A51F-7BD8-2926E5963D6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7FED0D5A-C289-3CFE-391F-2462B7FEC5B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CF68A698-B92B-8484-5758-D9D88CF7109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A5027496-819B-5CE5-E287-6FCD90E393F7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C250846A-DD73-2B7E-5922-670A5E3C114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EC92BE8F-63A5-87ED-8D51-3E1E56F8E756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069D7110-317C-2783-7365-85BA7E4AA1BA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4EDA4229-6A64-B584-EA45-4B743134C48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FD11533B-2F94-7C16-FD68-F2431874DD3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40D1BE44-A8AC-7220-64FC-1E47625ED05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5F2F2285-E287-1DF3-B01C-EB5B68C438C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8B79F2C5-F83A-66A9-4629-F3151F04245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9353BC9D-AD7D-0AE9-B317-6239579E70A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65B0461B-F4FC-217C-8E7C-A14147B9B4F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BE378AD3-5E1E-E85B-DF4F-8AE1BAFB7AC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3257C765-3DDD-E12E-442F-D81195C9869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C9648E37-2FB7-8AA6-294C-48327E2BF3B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87E33CE7-38CB-666A-7E86-681C20269B4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31326A1C-7EAB-5EDA-6255-9ED0174CCD0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0EDC62D6-7403-8DBC-FFF4-CB981D153CE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2C6D6237-69A9-3B31-186B-6ECBD72C46B4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FCF363EB-8FAB-F5F7-7C16-BEF044EC678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C19238D8-92C0-0E2D-849C-9A7861C14F0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B5F49D24-7C85-84E9-9D12-3BD6A38857C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327C21AD-6EA6-7B9A-1886-E90E2D63F75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59FB360D-4556-975E-A34E-B585BDF10A1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88023892-A68D-A569-5F73-009820E2793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0C94B361-9678-E007-56A0-F3EA75A36F6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E04B39DD-3E1A-02FF-9596-9CDAC418F1E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427BB9EF-6799-A949-1CC1-50966A390EA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5A9B4C07-A3F1-15A9-5700-3551793A7BE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066F4A02-8F42-DF3F-1C38-4FBB5CBACDF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BC604728-FAAF-F6A6-1430-32342B762C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C6E6C7AE-9F8D-9820-E5E6-CE2C208E912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CEF19A3-763F-A32F-E5E3-F0FADA055FD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4B503418-DF57-1305-6805-307E7857445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CDA5E118-0EAC-DA67-A6FC-33494AD397C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3A23EECA-12B9-3957-1CD8-0C7741E7B1D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20F32F8-6B40-79CB-530F-378268FD1E29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946194C-203F-F915-4AC3-834AFAEBA58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758D7B16-8DCE-4743-B69D-B1B6FB01326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8ABB9C0D-2854-3922-8EA5-F7A1D317BB7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0A03A248-D3F6-1D7A-4BD4-DE78B0E18F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FF71C78B-8FEF-9FE6-D9EE-46B9FA1810F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BC4C40B-E20F-D64F-B68D-F77487C61D1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5A500005-C2AA-C796-869C-78E9AE83617B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EB7A74AF-2C5A-740F-F5B4-49CBD9EDED9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706AB741-D616-6ED3-759F-DEF68A24D4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BFEC8CF6-989A-D7A9-9601-B82839B99FE4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C9BA0D9-81B4-1BAA-2465-D8E02FA6CE8D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E8520F79-9E3A-7A9A-7F6D-20AD53BB4656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7BDC04DE-1786-8C8A-65F7-17A30C1340E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CD6D1C1F-6D92-762C-C6E7-A7A59B2EF11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6123E1B9-AFC2-1695-856E-100B87CE8DD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4D0AD043-01FB-0ABD-B6E5-6640F21D2D0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E55FD372-0AE2-0CCF-B36F-A0AD3309BF23}"/>
              </a:ext>
            </a:extLst>
          </p:cNvPr>
          <p:cNvGrpSpPr/>
          <p:nvPr/>
        </p:nvGrpSpPr>
        <p:grpSpPr>
          <a:xfrm>
            <a:off x="-83352" y="-118123"/>
            <a:ext cx="4434257" cy="2676924"/>
            <a:chOff x="-8995" y="-7003"/>
            <a:chExt cx="4389641" cy="2631456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C1D83099-752D-9803-C7FE-4A0EE87F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33A69BFE-EF86-B6C8-6647-6EE10DB9E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324" y="-7003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F2A46499-9590-D81B-4DB0-645DA5B7B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EE774EA8-AFF4-B000-9B96-569306AA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8995" y="1301423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8E3D3C98-B7CD-9842-EFC1-FDD9EECD548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77C80-A6E8-FA0C-8102-E7FDAC63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483EAD-8579-DF39-DBDC-387A674C7A5E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4A17C7C-3B98-3B1D-DA05-AB9DA47B16F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CA027EE-9F8F-A6D3-39CB-9955C67F7B3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0F9A55-DE89-106D-58E7-6E3FE623744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B58F3E2-84A2-EE9E-27E1-06D545162BC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728B896-35B7-BE9E-6747-F7795452F3C9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64894DB-E385-1189-06F7-5694B006F98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B6AFCF2-FE15-4F9C-4D9A-C8AC9E4B667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AB9C4E0-34DA-082F-D2D3-5A1F765173BF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41203A4-3DF0-FBE4-39CB-88B16F9EAF0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73DE536-0455-E0C6-3D84-5C93BA16F07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72FACBD-DB21-A83A-62AD-439733B2CF7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1AA3117-4EB3-85D9-E2ED-997D0F80F0E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E837AED-FBF3-C017-F22C-C2758E994832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CAB930E-934A-23B5-3F43-6C46DC1FA3A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36A6695-870F-F3DE-91B1-5D54A42AA3C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CC9D4D3-7D95-1EBF-12F1-6749794DEEF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C6A7851-A2E9-4D43-9345-80A108AFAD3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0632A75-C591-644E-E05C-44F2CD030BC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AEAE84C-8274-D0CA-BA68-71AD8DD5F12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9A45B8CC-8AEB-D734-AC3A-6C4907C9134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6AE13BB-91FC-036B-BB47-CABF4CC6F5BA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CD10516-FE7A-B2BB-0B7E-42A2F5A9D67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395086B-9A58-D031-FA87-CE0A45A073D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9F89320-5B06-E496-8D09-5DD76C1A99A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0399C8F-CA14-F027-DCF0-0284B8AB7A8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80AB21C4-B24C-BCDC-4BC7-866F6B14C3E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05BB867-109C-3B36-A952-C3B8CAAD382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4BC1E18-E078-9990-9F64-B31FF815D3C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4AA34D0-7AE5-321D-FEFB-49585BCB607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71AB4E1-D30E-DAA7-8793-62DE72B8528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0F8E4D9-4161-EF8B-5C2D-A52797939620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0D920719-43C6-3412-A46B-8B1D04503B4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2F6A4E7D-8EA1-DF5F-C23B-D03624F7768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E34E301-7823-3C18-15D4-8E17C869392C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71B0F50F-083C-863C-8252-DCDD74B92E3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F0F73DB-FBDD-BA07-F40A-D60D308D92F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4AFCCAC9-63A7-AD2B-6DAC-57F18FC6724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F70D4AE7-270C-4064-D906-45C3036DAF7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79BFA5F8-8C01-014F-7CA6-FDB0E88F05D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A2A4EDD1-27FC-11C5-CABC-7802CE100E16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633E8B23-CB84-F42C-C155-BE73DF23B97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4A4575E-07D9-B8FE-0089-69C99144A05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84916647-9A0A-79F2-9E8D-FACA74E575E1}"/>
              </a:ext>
            </a:extLst>
          </p:cNvPr>
          <p:cNvSpPr/>
          <p:nvPr/>
        </p:nvSpPr>
        <p:spPr>
          <a:xfrm>
            <a:off x="1285628" y="505660"/>
            <a:ext cx="2151518" cy="1828790"/>
          </a:xfrm>
          <a:custGeom>
            <a:avLst/>
            <a:gdLst/>
            <a:ahLst/>
            <a:cxnLst/>
            <a:rect l="l" t="t" r="r" b="b"/>
            <a:pathLst>
              <a:path w="2151518" h="1828790">
                <a:moveTo>
                  <a:pt x="0" y="0"/>
                </a:moveTo>
                <a:lnTo>
                  <a:pt x="2151518" y="0"/>
                </a:lnTo>
                <a:lnTo>
                  <a:pt x="2151518" y="1828791"/>
                </a:lnTo>
                <a:lnTo>
                  <a:pt x="0" y="182879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67EC4E52-A032-11CF-BE1C-A45EFD79A005}"/>
              </a:ext>
            </a:extLst>
          </p:cNvPr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1A021D06-3989-7C70-D682-183C76AF8C77}"/>
                </a:ext>
              </a:extLst>
            </p:cNvPr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F0B64FBB-792F-50D3-A474-80C438AFB326}"/>
                </a:ext>
              </a:extLst>
            </p:cNvPr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E2D35A0A-0420-B58B-AC87-14A964CD9773}"/>
              </a:ext>
            </a:extLst>
          </p:cNvPr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16DBFF17-CA43-7523-5EA5-7346B1463591}"/>
              </a:ext>
            </a:extLst>
          </p:cNvPr>
          <p:cNvSpPr/>
          <p:nvPr/>
        </p:nvSpPr>
        <p:spPr>
          <a:xfrm>
            <a:off x="3958559" y="105821"/>
            <a:ext cx="198961" cy="371890"/>
          </a:xfrm>
          <a:custGeom>
            <a:avLst/>
            <a:gdLst/>
            <a:ahLst/>
            <a:cxnLst/>
            <a:rect l="l" t="t" r="r" b="b"/>
            <a:pathLst>
              <a:path w="198961" h="371890">
                <a:moveTo>
                  <a:pt x="0" y="0"/>
                </a:moveTo>
                <a:lnTo>
                  <a:pt x="198961" y="0"/>
                </a:lnTo>
                <a:lnTo>
                  <a:pt x="198961" y="371890"/>
                </a:lnTo>
                <a:lnTo>
                  <a:pt x="0" y="3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E05DCE16-F110-26AC-570C-24B78EEF7F2C}"/>
              </a:ext>
            </a:extLst>
          </p:cNvPr>
          <p:cNvSpPr txBox="1"/>
          <p:nvPr/>
        </p:nvSpPr>
        <p:spPr>
          <a:xfrm>
            <a:off x="1449665" y="2916762"/>
            <a:ext cx="217938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Joseph-Adam Hannong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EEE5C3D0-2F45-C68F-4E87-6C16B84E2DD5}"/>
              </a:ext>
            </a:extLst>
          </p:cNvPr>
          <p:cNvSpPr txBox="1"/>
          <p:nvPr/>
        </p:nvSpPr>
        <p:spPr>
          <a:xfrm>
            <a:off x="1743180" y="4134062"/>
            <a:ext cx="13336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77D00F2-96B4-F629-E694-594518AD4730}"/>
              </a:ext>
            </a:extLst>
          </p:cNvPr>
          <p:cNvSpPr txBox="1"/>
          <p:nvPr/>
        </p:nvSpPr>
        <p:spPr>
          <a:xfrm>
            <a:off x="1449665" y="3498567"/>
            <a:ext cx="182344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/ Strasbourg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2DFF1C7A-5863-15F1-DC5E-A70CE5A7683A}"/>
              </a:ext>
            </a:extLst>
          </p:cNvPr>
          <p:cNvSpPr txBox="1"/>
          <p:nvPr/>
        </p:nvSpPr>
        <p:spPr>
          <a:xfrm>
            <a:off x="678203" y="4669760"/>
            <a:ext cx="354151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Boucher/Fragonard/Watteau/ Rococo/ Vermeer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8AC47F0B-ED75-FB2F-18D3-40C64D97F3C3}"/>
              </a:ext>
            </a:extLst>
          </p:cNvPr>
          <p:cNvSpPr txBox="1"/>
          <p:nvPr/>
        </p:nvSpPr>
        <p:spPr>
          <a:xfrm>
            <a:off x="1067461" y="5231494"/>
            <a:ext cx="2774719" cy="41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de petit feu</a:t>
            </a:r>
          </a:p>
          <a:p>
            <a:pPr algn="ctr">
              <a:lnSpc>
                <a:spcPts val="832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décor sur émail)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192783E-2273-A66D-C13F-CA7D73D80DEF}"/>
              </a:ext>
            </a:extLst>
          </p:cNvPr>
          <p:cNvSpPr txBox="1"/>
          <p:nvPr/>
        </p:nvSpPr>
        <p:spPr>
          <a:xfrm>
            <a:off x="732299" y="5908961"/>
            <a:ext cx="348095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Assiette/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Art de la table (fiche14)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A0C2957E-D159-F1E4-7C7A-02648EAD0E05}"/>
              </a:ext>
            </a:extLst>
          </p:cNvPr>
          <p:cNvSpPr txBox="1"/>
          <p:nvPr/>
        </p:nvSpPr>
        <p:spPr>
          <a:xfrm>
            <a:off x="1256811" y="2353501"/>
            <a:ext cx="220915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PLAT FLORAL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9AD194F9-1580-D291-5027-5039F5AC89A8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CD1E2FC9-74F9-1C48-708E-5E458A427E0D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26A5D927-BA37-609E-DD34-8B1811A4F162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2FDEF06-2BA6-3BB5-8F91-42BE19A62DE7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2A75E9ED-F7C6-8642-F1E1-B6DE8A56A121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C6A1DDAC-E1AE-286A-74ED-BE6A72EF8114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11E7ED2F-642E-4D17-A0C8-2DB6F3B24914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3B4DFA65-5ECD-2301-3250-2F09176FE42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B3A88E4-2296-5DBB-59C2-68156DD8BFF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25D4C494-DA35-DCBD-FFAB-0DB7638A25E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CD28F29C-7BBF-C3CC-5BD4-B69FCC51EC3D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368857F4-8F1C-F65D-2996-B72A618ABA0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66A20E3B-36E3-187C-87AD-AFE92963D36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8EFF287C-906E-111F-2515-8EC02A93CB56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BEE58AE0-C471-35B6-F1EA-980EC24EB65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245E3811-44A2-1C15-0B45-EAD4C8E7A4E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B87B5074-B2F2-FCF4-4577-7A44C1D096B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6B713926-FB04-99F5-7EA5-AC7023579CF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22D9AC94-4395-0EE3-A1C8-A8382FADBB7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1C87BA2-1554-0814-DE07-596E1AD3BCAD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32C532C2-98C8-2D37-763B-4699FB07CD9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7216A57E-052C-8902-7982-15E0169C063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F3C6EA38-71E8-AACD-7CB5-F1B071147EC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44E67CBD-791E-5475-76A5-70F9C0A8CB1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3E8B9BC7-E587-8389-B0F5-196D2BF6073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7C356E40-4BB0-A346-3377-8DBD54FCE0E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C881786F-47D0-73BF-EB74-0EEDC24E405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3D92F4E6-FACB-73CE-01D2-E86F92B3AAC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1A7AAC0B-A555-34A1-B5EE-0EEA1EC329E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7E74B085-A10F-6D11-CD68-E42FEAFE1AF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E07B0AC5-4CEC-77D0-E723-8F9B34E9970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4F45FFC7-7913-70C9-CFD3-DBAFAEE5879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B57283A9-F782-5A5D-7799-E89A20DEF47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B8111568-3D00-6E77-D5A1-987142E18BF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5FF3857F-D3CD-23AC-7892-7DC3D4AC59A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B22978E0-E0E3-FFF5-3243-BD25DDE1B0F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8B259F2-9F5C-A3F2-4033-CEDC98D8F97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EDFFD19E-9147-D8AE-863F-797EA5A9F99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991F2978-7267-9B34-BDC7-7166EEBBF8B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338BFD73-F616-F09E-A4E3-43891E8BBD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0176AA33-539F-FE95-DC73-ADD23DC7FC6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24A23C8C-66C5-FCD6-B2BF-8B8D0B6833C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A0DC95F-F52D-ECC1-7FD2-354FC886E33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3B178D93-F5F6-7570-59A4-887EFB88280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38A939D8-EDAC-78FC-2990-904FCEDBD0F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962608C-FB25-7BEA-D361-BC5442E4914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BD8705A3-AE5B-C2A9-9C36-FDDD0AF67C7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D12B22A5-2F0A-5222-9055-D76B503A0DD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984D8956-5C76-FC87-D4F6-3DDAB2AF184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82D35ED7-9992-92F1-C42F-B567B38971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66BEAD48-9E01-B8A4-841C-A368AB02B19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F8F7E745-7C66-93DE-F2DF-57C0B06E7A8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8E8FCF87-61F5-5C2D-0982-F4EC539C995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35480134-7B96-2845-CA9D-8B3FD9F40AE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B245D73A-12DE-AC83-B604-638A0A3112A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8C10CE52-8DDE-1D10-E69E-B6F5EBC653F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089EC3B-3DFB-3B1D-07B7-334B1C84788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A30F858A-3743-90CD-9153-15CB62B54958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177BD3CD-EB7E-E4E1-EB94-80F08461653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C179D3EF-2403-437B-4170-BFC177EE30F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3963A814-D65D-50C0-C365-CAF7F064691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3AFD0145-AC70-CE82-2CC6-408C7C3B7D2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748E9DA-C658-1120-553F-0C9307DCE25C}"/>
              </a:ext>
            </a:extLst>
          </p:cNvPr>
          <p:cNvGrpSpPr/>
          <p:nvPr/>
        </p:nvGrpSpPr>
        <p:grpSpPr>
          <a:xfrm>
            <a:off x="-83352" y="-118123"/>
            <a:ext cx="4434257" cy="2676924"/>
            <a:chOff x="-8995" y="-7003"/>
            <a:chExt cx="4389641" cy="2631456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999BC8E7-78A7-6546-CDDF-37BFFA57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E280F455-D702-8771-61C8-2EF7F48E6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324" y="-7003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87954A26-E7F1-86BC-EAFD-33425A873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B0604D11-0F90-A8E9-CB15-2E1FF22D3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8995" y="1301423"/>
              <a:ext cx="1942783" cy="129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91920519-2CB4-136F-B8FF-222FD49C86C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99E32-57CB-93E9-5A9A-EFDC315E5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E7C848-4F02-F3AE-7547-338D76964CEF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B5ED0E-FA24-D754-40A2-75AB01998162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6D4223-59EC-272E-81A8-CCAA3A78583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0418E7-9E61-E1A6-517E-E025FC996DA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0718B37-B131-0BDC-7B36-A4EE20B1657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B0474F8-256A-7C25-556F-4E7C60C7DA5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E4EE9E5-CDD7-4B66-CACA-1543E67FA4F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5910EBC-64FF-8B36-7F5F-65E9CDCC132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598B0D9-BB84-E80F-7055-94389D99FFF3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E027725-3ABB-B3D5-8AA2-FE05E4AE23E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2A497E2-CB9B-5D10-97CB-AB34D1C07D9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187DB65-EC3F-75FA-C03E-3DB12883350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D3BB2D6-C9E6-41D7-DE11-F9E5476A56EC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C2A5B89-8A04-1234-F9F3-FC9B5CC2A2A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6AC5A0E-90C1-3614-BA12-07FFA11D09A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399AF18-AA36-5E6D-66ED-F095A6EBA9E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C453622-E105-8E26-ED0B-D7BAD040137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42218F9-64A8-3457-6270-166FCFF79D2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71AE459-10DC-964B-689F-E1D0A9B0277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51F83E20-A60C-D760-464F-D83FDE610FE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E4A4C82A-1740-AD66-A3BE-F3E200BEBA79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A5398BA5-81F4-9E1E-646B-E132A0C53E99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5EA4F01-E562-A3E6-2E04-D286719381E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BDD6136-56AE-C976-3967-E21746E9C3A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3AB298F-4AC6-253B-9705-488E42BF0C25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6E3B007-D102-E443-3941-E3F28BB7B4A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FF930EC-721D-2142-2FEE-ED19338C8B1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2E170BB-7918-E395-6BB1-2EFCE9778BB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5D47F56-F17D-69F0-26C5-09E525E6FE3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7A8BE71-0A42-D26E-9704-563815F4070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C289FF03-3FD9-0910-ADC4-F2998B17F4C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A93B7A2-2E94-FED1-BA2C-A08D45FA50B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F9D63585-BF9F-B59D-D331-5D7E1E79350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7BD99BA1-31AE-3D12-051D-B556CA2974E9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52481B8-5A4E-FA9E-B5E5-7868DAD55874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3554CA3-9E55-AE68-DE1A-0766EF78CDC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B384BAE-0507-2FC3-F0FF-B423EB2E2AB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C841AEE-6981-6E42-CBD2-C3E4D0F96BA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453A890C-6267-99FF-7957-955ACA91086A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743BF8A-3467-0A1F-71F2-8FF7B983777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A7CC98A5-29EC-CACC-4D37-6FF3E6FD8BC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C9F9101-1946-BF70-5094-1E37B0C7AAC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708836CD-89EB-5E89-B091-107E7E79338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38EE638B-13DA-0D6B-F224-FDFB92933009}"/>
              </a:ext>
            </a:extLst>
          </p:cNvPr>
          <p:cNvSpPr/>
          <p:nvPr/>
        </p:nvSpPr>
        <p:spPr>
          <a:xfrm>
            <a:off x="1179298" y="336750"/>
            <a:ext cx="2257218" cy="2247890"/>
          </a:xfrm>
          <a:custGeom>
            <a:avLst/>
            <a:gdLst/>
            <a:ahLst/>
            <a:cxnLst/>
            <a:rect l="l" t="t" r="r" b="b"/>
            <a:pathLst>
              <a:path w="2257218" h="2247890">
                <a:moveTo>
                  <a:pt x="0" y="0"/>
                </a:moveTo>
                <a:lnTo>
                  <a:pt x="2257218" y="0"/>
                </a:lnTo>
                <a:lnTo>
                  <a:pt x="2257218" y="2247890"/>
                </a:lnTo>
                <a:lnTo>
                  <a:pt x="0" y="2247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CA243569-5503-97C2-D77D-EB79A55F6113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6B877A22-0F04-604B-BCCB-914C5F344382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611516D5-649F-D6C0-7DB2-DA38CA9066EC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8C282C8B-11E5-D8E6-B122-E343A112F9A8}"/>
              </a:ext>
            </a:extLst>
          </p:cNvPr>
          <p:cNvSpPr/>
          <p:nvPr/>
        </p:nvSpPr>
        <p:spPr>
          <a:xfrm>
            <a:off x="3985913" y="69682"/>
            <a:ext cx="255869" cy="419458"/>
          </a:xfrm>
          <a:custGeom>
            <a:avLst/>
            <a:gdLst/>
            <a:ahLst/>
            <a:cxnLst/>
            <a:rect l="l" t="t" r="r" b="b"/>
            <a:pathLst>
              <a:path w="255869" h="419458">
                <a:moveTo>
                  <a:pt x="0" y="0"/>
                </a:moveTo>
                <a:lnTo>
                  <a:pt x="255870" y="0"/>
                </a:lnTo>
                <a:lnTo>
                  <a:pt x="255870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BDA9CDCD-064A-F66F-206B-62F32B433D1F}"/>
              </a:ext>
            </a:extLst>
          </p:cNvPr>
          <p:cNvSpPr txBox="1"/>
          <p:nvPr/>
        </p:nvSpPr>
        <p:spPr>
          <a:xfrm>
            <a:off x="1532107" y="2927343"/>
            <a:ext cx="155160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de Samarra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4BF4A6C-01D9-12FA-FA84-40DB5DC9CDF4}"/>
              </a:ext>
            </a:extLst>
          </p:cNvPr>
          <p:cNvSpPr txBox="1"/>
          <p:nvPr/>
        </p:nvSpPr>
        <p:spPr>
          <a:xfrm>
            <a:off x="1146203" y="4154168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6000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8A0F258-7BFF-8785-B1AF-86059C02EF58}"/>
              </a:ext>
            </a:extLst>
          </p:cNvPr>
          <p:cNvSpPr txBox="1"/>
          <p:nvPr/>
        </p:nvSpPr>
        <p:spPr>
          <a:xfrm>
            <a:off x="710510" y="3503010"/>
            <a:ext cx="36094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Tigre/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Euphrate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C143F320-D41F-2B60-E27B-3B098DCFB8D1}"/>
              </a:ext>
            </a:extLst>
          </p:cNvPr>
          <p:cNvSpPr txBox="1"/>
          <p:nvPr/>
        </p:nvSpPr>
        <p:spPr>
          <a:xfrm>
            <a:off x="1319380" y="4690788"/>
            <a:ext cx="23489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Palais,Temples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1A7B7EF6-8AE7-F8F4-7E1A-6A89C266456F}"/>
              </a:ext>
            </a:extLst>
          </p:cNvPr>
          <p:cNvSpPr txBox="1"/>
          <p:nvPr/>
        </p:nvSpPr>
        <p:spPr>
          <a:xfrm>
            <a:off x="1272494" y="5331111"/>
            <a:ext cx="239584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aquatique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062D0D0C-AFED-4B1E-65DD-11E02BCBA0C6}"/>
              </a:ext>
            </a:extLst>
          </p:cNvPr>
          <p:cNvSpPr txBox="1"/>
          <p:nvPr/>
        </p:nvSpPr>
        <p:spPr>
          <a:xfrm>
            <a:off x="1342659" y="5895942"/>
            <a:ext cx="240431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Coupelle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 fiche 5)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CFF3BE6F-09C6-4DC0-C17C-3C96F52C6938}"/>
              </a:ext>
            </a:extLst>
          </p:cNvPr>
          <p:cNvSpPr txBox="1"/>
          <p:nvPr/>
        </p:nvSpPr>
        <p:spPr>
          <a:xfrm>
            <a:off x="-18683" y="12532"/>
            <a:ext cx="2395962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Mésopotamie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7E484DC8-ADE3-DE01-D5E9-C2654B169F39}"/>
              </a:ext>
            </a:extLst>
          </p:cNvPr>
          <p:cNvSpPr txBox="1"/>
          <p:nvPr/>
        </p:nvSpPr>
        <p:spPr>
          <a:xfrm>
            <a:off x="576043" y="2287461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à offrandes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44A2BAF7-B078-FE71-6C5A-C075E1EB9D94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F56169E5-19A0-57BC-EF9B-9BAD1E87132B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F1A644F-990E-A834-0B14-BA85E25B07B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0324919-5638-3417-0DE1-0F158B0895F0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316F974E-9353-443C-38DC-C707187C36C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022A3F16-77F7-D2E8-6569-EC32A4EDD996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5ABF661E-1B25-3415-5E36-90787354D0B9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E7AADB1-A0DC-FE99-8AB9-17A6B684795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F70E54C8-D87A-E7FC-75D9-E9247346DE9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3B70C4FD-4EA3-62F0-8492-7869A5A6A9B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2E1D984A-FB5D-F5E1-C0B6-0612CE8EE74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CDD54B13-1EBA-E7C8-FF7C-09A20A4E48B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93BA3E57-988D-373B-B6D0-AA2D6FCF60D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EE2ED4F0-2244-BA04-5F71-32196708C9D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396794E6-81C7-33F0-B48F-37E596952AB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9137D5FB-CFE8-437B-EF17-4E02850EE38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5EF38439-5B42-CF2B-812A-A06DE5D820D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288FFE8B-4E24-5EED-20F6-E05AF7FFFA1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EE84DAF9-FFCB-1240-1BA6-A40AB8A34C95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B488C2DF-674D-ECA1-E2D9-7FC58F6D12A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C7CC7448-96A0-E366-F184-9D3541F79DA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574FFFC1-A5D4-2304-9190-B09ACCB3A2B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B4179D37-FB58-69F6-19FE-B8CDAF15D2F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0FDC0F2C-DB2C-D3F1-4EC6-7EAB2F13161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40C7B525-0B63-6FC8-96B2-832EAA1EDD4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546EF500-4151-064C-4302-351260BBE0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8724997-A36E-71A9-3B1D-C2CFD0EC865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25469E83-4154-7A32-5B13-475681CC7CB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D469246B-BCA9-2B3B-F6D2-40D193BC5A3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098F8358-145A-3ADA-DC10-E801911FA8E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5061B095-A7B1-65A2-26E1-6A3744AC243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A24955AC-A948-E8B1-174C-0F43B4B7473D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6E29B51-12F5-2092-0D2D-D60D2A3D106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80F085AE-BC8A-9450-2CBA-3475D1A98D3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E498E24D-AE2A-6B2F-E245-F4D75AF920AB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27CE264-C2C2-EE83-34D7-DAE0F90D06A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DB795618-F357-8690-23D7-2E17007FEFDF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84E8B34B-A145-53F1-9ED7-341431C1FB39}"/>
              </a:ext>
            </a:extLst>
          </p:cNvPr>
          <p:cNvGrpSpPr/>
          <p:nvPr/>
        </p:nvGrpSpPr>
        <p:grpSpPr>
          <a:xfrm>
            <a:off x="102550" y="2649374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B9346ADA-A409-E5DD-AEB7-7E6EDFD0BFDA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5158E7FE-FD89-535A-4494-3163B984AA9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AEED8F65-7384-BE49-7459-FE06BA281F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1C608BCD-2B5F-B6B1-2FC3-85B5400B94B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FCA36686-9B13-1629-4CEB-F2920A02028B}"/>
              </a:ext>
            </a:extLst>
          </p:cNvPr>
          <p:cNvGrpSpPr/>
          <p:nvPr/>
        </p:nvGrpSpPr>
        <p:grpSpPr>
          <a:xfrm>
            <a:off x="113492" y="4441769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94AFF274-F61F-FE47-308B-CB49B1BF2A1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B8605A8A-D6FB-87B5-5E1D-232AD4BBB0F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B7FE2879-0A54-1675-7F1A-2EA20296D2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0778D727-9EEE-C0AB-BE46-33366D0C8D4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8D037F4D-CEB2-06CD-78CF-FB5B8E25D819}"/>
              </a:ext>
            </a:extLst>
          </p:cNvPr>
          <p:cNvGrpSpPr/>
          <p:nvPr/>
        </p:nvGrpSpPr>
        <p:grpSpPr>
          <a:xfrm>
            <a:off x="120096" y="3294110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FDCF87C2-9DCC-63BA-C56D-6A020B69003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59FC4C04-528E-7D27-158B-B816EC64384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9F8B3E32-FA41-4832-3B61-266B110AF03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BC69DAF2-ECB6-B4F9-7E06-9A6B41460AC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70A7BB42-F580-C99D-AA8C-7DF0AAD640BC}"/>
              </a:ext>
            </a:extLst>
          </p:cNvPr>
          <p:cNvGrpSpPr/>
          <p:nvPr/>
        </p:nvGrpSpPr>
        <p:grpSpPr>
          <a:xfrm>
            <a:off x="102550" y="3833327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58506231-EF66-8A4E-29A5-AD82FCCF2647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1D3F09CC-D7FD-795B-26D9-7FFE33E73E5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394C95F9-3314-AEF9-3660-B7E7C6BF03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E889251F-E987-48E0-8A61-FA8C0F02909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63EDA4C-6B83-E204-9524-81BE7D38D693}"/>
              </a:ext>
            </a:extLst>
          </p:cNvPr>
          <p:cNvGrpSpPr/>
          <p:nvPr/>
        </p:nvGrpSpPr>
        <p:grpSpPr>
          <a:xfrm>
            <a:off x="113492" y="5059872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0E0F56E2-4C3A-A059-DF63-8F5EBAF911D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75FD46CA-D93E-721E-BCB7-E3E9EC58345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55566BC2-2838-4589-3ED9-7C9185EE62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BEF6C482-AAFD-7F0C-91D0-CC38AADA8CC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3AFB744D-14C7-9AB2-CF2E-E736966748C5}"/>
              </a:ext>
            </a:extLst>
          </p:cNvPr>
          <p:cNvGrpSpPr/>
          <p:nvPr/>
        </p:nvGrpSpPr>
        <p:grpSpPr>
          <a:xfrm>
            <a:off x="102550" y="5610173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78817E8A-5A9A-A01E-AE1E-7527A63CE45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1FCCFCAA-A15B-884F-8F22-179CB73BAC9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2D16E41C-0508-5E76-5339-2125A4ECD30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46BB4D2A-967D-02D6-1DAE-7426E8CFC36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94DEBA86-FB34-BE8A-2204-BCDFBED8CB5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FA07E784-DDA2-C181-0DE5-4F9E3AD73AD9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127" name="Image 126">
              <a:hlinkClick r:id="rId19"/>
              <a:extLst>
                <a:ext uri="{FF2B5EF4-FFF2-40B4-BE49-F238E27FC236}">
                  <a16:creationId xmlns:a16="http://schemas.microsoft.com/office/drawing/2014/main" id="{FB202EDE-771A-12FC-2B47-F5CEB81F5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1" y="-3619"/>
              <a:ext cx="2159567" cy="1524612"/>
            </a:xfrm>
            <a:prstGeom prst="rect">
              <a:avLst/>
            </a:prstGeom>
          </p:spPr>
        </p:pic>
        <p:pic>
          <p:nvPicPr>
            <p:cNvPr id="128" name="Picture 2">
              <a:hlinkClick r:id="rId22"/>
              <a:extLst>
                <a:ext uri="{FF2B5EF4-FFF2-40B4-BE49-F238E27FC236}">
                  <a16:creationId xmlns:a16="http://schemas.microsoft.com/office/drawing/2014/main" id="{0E99A23F-ABAC-E31E-0371-75EC5465F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158329" y="-12531"/>
              <a:ext cx="2151681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>
              <a:extLst>
                <a:ext uri="{FF2B5EF4-FFF2-40B4-BE49-F238E27FC236}">
                  <a16:creationId xmlns:a16="http://schemas.microsoft.com/office/drawing/2014/main" id="{2F7FFC2D-9C1C-D934-4FF0-44E56DB5D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682211" y="1520993"/>
              <a:ext cx="1930096" cy="113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>
              <a:extLst>
                <a:ext uri="{FF2B5EF4-FFF2-40B4-BE49-F238E27FC236}">
                  <a16:creationId xmlns:a16="http://schemas.microsoft.com/office/drawing/2014/main" id="{E4368C2B-2DCD-4023-8BBF-CC4615733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6">
              <a:extLst>
                <a:ext uri="{FF2B5EF4-FFF2-40B4-BE49-F238E27FC236}">
                  <a16:creationId xmlns:a16="http://schemas.microsoft.com/office/drawing/2014/main" id="{61B25C55-121A-9C57-BD09-CF2CF69DF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Espace réservé du pied de page 131">
            <a:extLst>
              <a:ext uri="{FF2B5EF4-FFF2-40B4-BE49-F238E27FC236}">
                <a16:creationId xmlns:a16="http://schemas.microsoft.com/office/drawing/2014/main" id="{A1113EDD-C32C-C1E5-92A8-41E0406E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7831" y="61759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30267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2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199252" y="1336746"/>
            <a:ext cx="4718505" cy="4010729"/>
          </a:xfrm>
          <a:custGeom>
            <a:avLst/>
            <a:gdLst/>
            <a:ahLst/>
            <a:cxnLst/>
            <a:rect l="l" t="t" r="r" b="b"/>
            <a:pathLst>
              <a:path w="4718505" h="4010729">
                <a:moveTo>
                  <a:pt x="0" y="0"/>
                </a:moveTo>
                <a:lnTo>
                  <a:pt x="4718504" y="0"/>
                </a:lnTo>
                <a:lnTo>
                  <a:pt x="4718504" y="4010729"/>
                </a:lnTo>
                <a:lnTo>
                  <a:pt x="0" y="4010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1BB04429-E475-32D2-B582-5348893C69B0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32B248D-E122-B2D9-5859-EB6FE6CC4B3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520714" y="449658"/>
            <a:ext cx="1560620" cy="1830182"/>
          </a:xfrm>
          <a:custGeom>
            <a:avLst/>
            <a:gdLst/>
            <a:ahLst/>
            <a:cxnLst/>
            <a:rect l="l" t="t" r="r" b="b"/>
            <a:pathLst>
              <a:path w="1560620" h="1830182">
                <a:moveTo>
                  <a:pt x="0" y="0"/>
                </a:moveTo>
                <a:lnTo>
                  <a:pt x="1560620" y="0"/>
                </a:lnTo>
                <a:lnTo>
                  <a:pt x="1560620" y="1830182"/>
                </a:lnTo>
                <a:lnTo>
                  <a:pt x="0" y="1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/>
          <p:cNvSpPr/>
          <p:nvPr/>
        </p:nvSpPr>
        <p:spPr>
          <a:xfrm>
            <a:off x="4026745" y="249454"/>
            <a:ext cx="236952" cy="341552"/>
          </a:xfrm>
          <a:custGeom>
            <a:avLst/>
            <a:gdLst/>
            <a:ahLst/>
            <a:cxnLst/>
            <a:rect l="l" t="t" r="r" b="b"/>
            <a:pathLst>
              <a:path w="236952" h="341552">
                <a:moveTo>
                  <a:pt x="0" y="0"/>
                </a:moveTo>
                <a:lnTo>
                  <a:pt x="236951" y="0"/>
                </a:lnTo>
                <a:lnTo>
                  <a:pt x="236951" y="341553"/>
                </a:lnTo>
                <a:lnTo>
                  <a:pt x="0" y="341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838101" y="2936567"/>
            <a:ext cx="99770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Messein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43180" y="4101191"/>
            <a:ext cx="13336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48937" y="3504938"/>
            <a:ext cx="148363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Allemagne/ Saxe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10161" y="4745973"/>
            <a:ext cx="415030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Boucher/Fragonard/Watteau/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Manièrisme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78875" y="5317941"/>
            <a:ext cx="21562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dure ( kaolin)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25374" y="5896373"/>
            <a:ext cx="331673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Figurine polychrome decorative ( fiche 14)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BONUS VENU DE SAXE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89744" y="274092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4B89B763-69BF-0919-EC74-D30C77E0E62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2CB78047-2254-0434-E235-C795AA6B3AC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6DF09939-ACDF-A229-5BF8-AFC5EDE38DD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4E172836-FA6D-AD19-7752-326CF4DE46A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6CC91C19-868E-B50B-5878-AC55AA4BBA8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FEA9352-E6AE-DA72-4BA9-8006F73864A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FB2C3D0F-3CBE-F613-557E-195F4FD7CCF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68CEB8D1-2009-15AC-DE5F-45E3305C64E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9D41EBD1-2E5D-BF02-8B6E-6E4A2703631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2650DCE2-09A5-717E-912C-2E92D5D5264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4FE738C9-9403-F4AE-0385-411A5F37293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FB0F327E-24BF-B42D-E7C6-F0DB16099BE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116B8F06-8CE9-4554-5190-2237670C44C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37578F8D-5993-54F9-1CB3-52D9E1362D0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3D01CDD8-7A18-44A6-6BFF-9BB88901C28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8968FE0B-F5FB-55C2-6D52-7EEF2E51DC7A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99E15130-C529-2EA8-6537-79E480FB331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464293D4-A553-50E3-6179-CEC06806A302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7A4538AE-FFA7-3D7B-C1DA-24BD68292B9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3D47448-14CD-E1BB-FFAE-118B574A02B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1CA25E1-0289-046E-7F8C-84489407D0A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235D618F-36B3-5AF7-C5EC-DA0CB112839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E416744A-4A38-2F0D-A7E9-4DF41F4DD0E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6D8563AC-03B2-AAC5-0991-F650614D3C2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5255C67C-D7F1-C0BE-15AD-EA4930590B3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84C5B29C-BF56-7CD4-D6DD-98815013A90B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A73C156D-F98B-A43E-C8C9-B846FE99228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34DDABC1-4C95-F9E8-6F83-64E41F3767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7157CBBF-C49A-1376-5034-63EF9052679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42C934E-54BC-80FC-6A64-E5C2FA2AC7A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EAAC6A15-4333-4F47-B273-CE52FB806AB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F1831FA1-371D-683A-C4B6-C95C6044218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FD3EB18D-4613-E19B-290F-A27F6AF1536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539BC3D8-0E2F-379A-F3EE-C9211F22376E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BFD7DCD-2B6C-9349-12DF-B691551683B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5F4811A1-FF89-2220-388C-CEC9E5F9FAF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5B44A8E9-83E5-9B80-C0E8-5D0A13DF7C9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CC6D2400-EC66-A2A5-E064-F73E1D9E75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971639A9-F744-7A79-030C-0B599F61F68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3286C036-3C24-019C-866A-FF39100B7D8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C98A678A-74D1-0448-8354-6EE0C071427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8F657701-2F95-EA21-2F30-AB49DD6D41D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9BB3436B-18CC-584D-703D-37A1C6C2C08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0D72B18A-E130-7348-3E92-066E418EA22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D32BFC83-B67B-6344-FA08-4F4AB536088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7BEABF55-4A40-21AB-25D4-4332C957292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2C9EDD20-EA33-73AE-68D8-D962A281EDD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20F277E8-2B56-0663-F2AC-81AC02AFBDF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DC656D79-BA79-8D76-D2FD-BD9E94D7012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9FCCA43-4813-F5D8-B78E-1E1AC1A9C4B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25C58B9C-C9A4-502B-5AFC-1479F3FD679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6065F14D-F5F5-6DA3-7574-53F2D4B45C5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E49AC328-BA0F-EF18-E3DF-EE8693CB406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3BBA4E76-D70D-10A1-3E65-C6928D37A627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2C79FE0F-1612-8F6D-81E5-43C480B4A9A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9EC275D-B16D-A179-4111-B4C0C7D25734}"/>
              </a:ext>
            </a:extLst>
          </p:cNvPr>
          <p:cNvGrpSpPr/>
          <p:nvPr/>
        </p:nvGrpSpPr>
        <p:grpSpPr>
          <a:xfrm>
            <a:off x="-76270" y="-106447"/>
            <a:ext cx="4418688" cy="2680879"/>
            <a:chOff x="-1984" y="4475"/>
            <a:chExt cx="4374229" cy="2635344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8D484255-89F3-CB4C-CB51-A1D05032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E72ECB7B-44C4-B904-AF49-3C67F89DEB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55"/>
            <a:stretch/>
          </p:blipFill>
          <p:spPr bwMode="auto">
            <a:xfrm>
              <a:off x="2495399" y="4475"/>
              <a:ext cx="1876846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4"/>
              <a:extLst>
                <a:ext uri="{FF2B5EF4-FFF2-40B4-BE49-F238E27FC236}">
                  <a16:creationId xmlns:a16="http://schemas.microsoft.com/office/drawing/2014/main" id="{14679942-5C88-EF05-45AE-72F19782A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7"/>
              <a:extLst>
                <a:ext uri="{FF2B5EF4-FFF2-40B4-BE49-F238E27FC236}">
                  <a16:creationId xmlns:a16="http://schemas.microsoft.com/office/drawing/2014/main" id="{E73A0649-B953-AEFF-0AD6-4B75DBA1B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1984" y="1309664"/>
              <a:ext cx="2001218" cy="133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4A65FD96-45D3-9664-6A61-9476A84EC0F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18171-F433-37EE-67C5-C14C9C31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88EC28-1E7E-1000-747A-C767E14E2C4D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85E248E-DC52-7D85-31D9-54E49363845C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FFAF097-6B1C-AAC0-B55A-BFD60914643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DDD997-929B-72E9-3AEA-FF5D3327F14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AD3827B-63C3-BD39-C904-0DA98BDDEC2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BAF0331-52D5-33B4-15C4-DD34E9BC1CE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0974409-3DC8-D216-7654-59743EA1D279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823DC74-F072-5439-9951-9FDD912C4BC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B5694F4-07CC-1C35-98FB-E35DA1B622A3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BBAB325-AB9B-EA37-A846-C1A9635B769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48B1A9A-7F0F-E2F3-2B5E-2028FB0E969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39E0CDE-8285-6ACE-A4D9-8DFE2940CC89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3F2FC9F-AA6E-FEC7-662E-6C9C7E0EB1E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8D17419-234D-26ED-C9B3-1967A93E43E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F15E119-B94B-0D79-0512-9050819DC03D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45F1FBE-F787-05FB-C06A-E09AD400A8F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E0B2948-961F-AAC8-77E0-479ED423BDA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81D7EA0-8755-0C9C-F5FF-26E2360DF50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13755AF-3840-E9ED-0149-3B727F81A2F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2687374-ACCF-08C8-6365-C3400B0272D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A08148CB-C30B-7AA7-AF7B-6C17673D96E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A7D4548-CC68-0DF9-C039-E1CCF793D98B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10E73A3-CB6A-0FF0-3CA6-CBB52C460D2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5D8BADA-0452-449D-5FD3-5AD2CB0E77E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0A0DED9-FA9E-F548-43E5-792D150120E6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567D9F9-9DD4-3BCE-213B-E29EC5FE2FE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34AA79A-ED08-ADB5-59CF-75B82802CBF2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D207F367-596F-34A1-EFE4-31C2BF1E24D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3253DBC-12D3-4DC3-96AE-1BF5BD5E2DE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E0F7ACFA-FA56-D024-AD29-BC9304B95B0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262B97DF-5F0F-C84C-7BF8-0DFDA618AA5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45358A4-14C0-F0AA-5699-37C87FC3217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D49717C-9BCE-5C7A-CB0B-879ECEFFAACB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694A6552-A67B-21CB-2CDE-96C6464D843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A8B2643-B331-5E62-E48B-23EA204BA8C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29BC23C5-87CE-2A99-2B84-126E7F5DD34E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6B2D2C2-D579-C299-90A3-CEE49A32DE0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553DF8AE-8226-ED2D-A5AD-C44FEE211C00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9BA26BF4-24C9-4AE2-B1D6-F1BB7E11A11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260B0243-4006-A63F-0C25-92CD9E3DFD8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3A929A7-6A68-8EA0-9500-4185DA8AB396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2FC5C0A8-C417-6D32-1FDF-55FCECB0288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7AE1786-CBBA-AF13-FEF0-F0696D8A6E6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00D11810-FE5D-917B-193F-CA84721830D2}"/>
              </a:ext>
            </a:extLst>
          </p:cNvPr>
          <p:cNvSpPr/>
          <p:nvPr/>
        </p:nvSpPr>
        <p:spPr>
          <a:xfrm>
            <a:off x="1520714" y="449658"/>
            <a:ext cx="1560620" cy="1830182"/>
          </a:xfrm>
          <a:custGeom>
            <a:avLst/>
            <a:gdLst/>
            <a:ahLst/>
            <a:cxnLst/>
            <a:rect l="l" t="t" r="r" b="b"/>
            <a:pathLst>
              <a:path w="1560620" h="1830182">
                <a:moveTo>
                  <a:pt x="0" y="0"/>
                </a:moveTo>
                <a:lnTo>
                  <a:pt x="1560620" y="0"/>
                </a:lnTo>
                <a:lnTo>
                  <a:pt x="1560620" y="1830182"/>
                </a:lnTo>
                <a:lnTo>
                  <a:pt x="0" y="1830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76CA236-6D64-748D-8C86-634FC28F15F5}"/>
              </a:ext>
            </a:extLst>
          </p:cNvPr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984DC41C-308E-C146-DFC0-AFE3B5434035}"/>
                </a:ext>
              </a:extLst>
            </p:cNvPr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64069A92-1AC0-9198-D269-397579BBC9AF}"/>
                </a:ext>
              </a:extLst>
            </p:cNvPr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D2F6CC8B-1FCF-B41F-B6FD-FA9D94CB6C1C}"/>
              </a:ext>
            </a:extLst>
          </p:cNvPr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4544DD93-A140-44E3-BD5A-465CAE44013F}"/>
              </a:ext>
            </a:extLst>
          </p:cNvPr>
          <p:cNvSpPr/>
          <p:nvPr/>
        </p:nvSpPr>
        <p:spPr>
          <a:xfrm>
            <a:off x="4026745" y="249454"/>
            <a:ext cx="236952" cy="341552"/>
          </a:xfrm>
          <a:custGeom>
            <a:avLst/>
            <a:gdLst/>
            <a:ahLst/>
            <a:cxnLst/>
            <a:rect l="l" t="t" r="r" b="b"/>
            <a:pathLst>
              <a:path w="236952" h="341552">
                <a:moveTo>
                  <a:pt x="0" y="0"/>
                </a:moveTo>
                <a:lnTo>
                  <a:pt x="236951" y="0"/>
                </a:lnTo>
                <a:lnTo>
                  <a:pt x="236951" y="341553"/>
                </a:lnTo>
                <a:lnTo>
                  <a:pt x="0" y="341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58ABA7F9-DDC1-DF69-8A35-FB5B4E520674}"/>
              </a:ext>
            </a:extLst>
          </p:cNvPr>
          <p:cNvSpPr txBox="1"/>
          <p:nvPr/>
        </p:nvSpPr>
        <p:spPr>
          <a:xfrm>
            <a:off x="1838101" y="2936567"/>
            <a:ext cx="99770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Messein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7A0C7F1-6521-1157-3692-851A7FB8ACF1}"/>
              </a:ext>
            </a:extLst>
          </p:cNvPr>
          <p:cNvSpPr txBox="1"/>
          <p:nvPr/>
        </p:nvSpPr>
        <p:spPr>
          <a:xfrm>
            <a:off x="1743180" y="4101191"/>
            <a:ext cx="13336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AC4B5DD7-F545-18B6-F465-96DF31729DAD}"/>
              </a:ext>
            </a:extLst>
          </p:cNvPr>
          <p:cNvSpPr txBox="1"/>
          <p:nvPr/>
        </p:nvSpPr>
        <p:spPr>
          <a:xfrm>
            <a:off x="1648937" y="3504938"/>
            <a:ext cx="148363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Allemagne/ Saxe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39B51FE8-7010-22D5-6451-BC51210AC954}"/>
              </a:ext>
            </a:extLst>
          </p:cNvPr>
          <p:cNvSpPr txBox="1"/>
          <p:nvPr/>
        </p:nvSpPr>
        <p:spPr>
          <a:xfrm>
            <a:off x="410161" y="4745973"/>
            <a:ext cx="415030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Boucher/Fragonard/Watteau/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Manièrisme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16èm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C1E237F-2D78-2FC6-3D18-EEEFD26EF663}"/>
              </a:ext>
            </a:extLst>
          </p:cNvPr>
          <p:cNvSpPr txBox="1"/>
          <p:nvPr/>
        </p:nvSpPr>
        <p:spPr>
          <a:xfrm>
            <a:off x="1278875" y="5317941"/>
            <a:ext cx="21562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dure ( kaolin)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2B315592-7471-4AF2-F19B-3E9CF208BC18}"/>
              </a:ext>
            </a:extLst>
          </p:cNvPr>
          <p:cNvSpPr txBox="1"/>
          <p:nvPr/>
        </p:nvSpPr>
        <p:spPr>
          <a:xfrm>
            <a:off x="825374" y="5896373"/>
            <a:ext cx="331673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Figurine polychrome decorative ( fiche 14)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A0A56E4-AD84-8C47-AE40-401571C03D8E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BONUS VENU DE SAXE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0806B00-6B95-C34C-72F7-48E2D3E27CCB}"/>
              </a:ext>
            </a:extLst>
          </p:cNvPr>
          <p:cNvGrpSpPr/>
          <p:nvPr/>
        </p:nvGrpSpPr>
        <p:grpSpPr>
          <a:xfrm>
            <a:off x="1089744" y="274092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F1009F84-BB42-FF34-3F67-2DB101BD03FC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AA254802-5710-6C6F-58FE-1D8AC3E6969E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640FFC4-6CB3-3657-AC31-CB4AE4F6FCA9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5A72EB2E-4055-4DEA-D98B-3015C61E3A1F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5329E01A-3648-5EFF-24D0-1D39F2436941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2A767393-443E-322D-8FF7-231D49CA62D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9E5E7904-0498-F4A5-BF2B-6E253F4DF1C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8D9E5670-83BE-C917-F1AA-F94CFBBA26E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08148135-81FC-73F8-BBE8-4256CE31824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DDB5D707-ABB5-627A-E212-88E6A7E706A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BFA7557B-79BB-9197-AD80-5CD437447C4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4BB9DFB3-E6C2-916C-A8EA-41EF16706DE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40D63F6B-F2D9-742C-DAE9-1FD1FDD9AC7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B09BD9B5-4480-BB24-81AA-21F05EE6674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22064806-C2DA-4A43-BFC7-8E237A37859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0DD8A6D4-4ED2-DAA6-984F-992E794B740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F8677238-FEF9-139F-1AF1-5C9ED6605F8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E5BCECE0-56A6-E4D8-154F-8365AD1E259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0A433E44-B5DD-B974-1D83-8A1CA4E3B9B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E2D4D107-3246-0BAE-E012-ED9286A5AA3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E5172B88-3867-607F-ABBD-E01A1AFE360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FDD52E0E-C982-4552-B728-28494004C414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9D67C12A-50E3-9320-A7D3-FEDD742DBF8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2A7FE77F-1B0E-A5BE-39A9-5AD9C3F28A28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7AD6391B-3E59-4DC6-2125-C3E463CF155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08D9D913-118C-2089-C7A1-2A41E7369341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D9044A1B-79A2-B731-BE87-56382F51FA4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573D99AF-E808-2314-DB37-94AA9443FD4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E1B0EBCC-284A-0EC3-5F61-63CFD2FAC14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DEA47378-7EE5-E7B0-8D06-A114323EC08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D8FA6E8-E3A2-6141-F87D-CAB768A0B91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12C6C7DD-518F-06B3-0C1F-363E0D40A938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B527F961-5D64-AE29-EAFB-457A784C5E0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063B2204-8E8F-CC22-CEC7-A1212D8ECE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322E9E4E-3F8D-BE8F-61CF-F2A853DCA61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8A2AD43-FC59-0F4E-E27F-28B4573C989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D02D2A1A-7C30-A29E-B3D8-5056C1DA1892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CFD6BCF8-3821-CD27-920D-C0A97AD66E3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E4E77F91-46E0-C860-1C11-457A701226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B7C09DB9-E827-C119-5DC3-83F65384F69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895ACA79-A784-6BC5-60BF-68F2205CE52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22C51607-08F0-2536-EA4C-3D23430E3555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094B42DD-92AF-1703-6C3E-522FFE2A1C4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D0AF477-6CCB-B747-D073-8FEB7861336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5DC233A2-2A0B-2D98-F4FD-4645464E2DAC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20D48EB-482F-8152-8077-CA977C3F4EB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EECF3565-63CB-710F-60D4-4EAFD8B42CC8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B8D5C42D-915B-34E3-064E-E589BFECE9C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0341DB2E-90A5-817E-4709-D810E363C07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474B7544-C13A-8151-B2FD-5BC8205E2E32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6DCA130-1252-341B-2569-92F3CA20C14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1ABC3764-0FE5-4E2B-36C0-811EC579AA7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B206F801-A0D6-D599-1952-A0F57CA9B2E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A75F3A87-DCD1-0F42-E435-F9A202F22A0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6FB634E6-C5CE-2443-8E50-F3BE13A4E7F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16EBADF7-F19E-1FBC-485E-35A079A50D6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E09D9777-37A7-7630-FD20-E34CFF05EC2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9450297E-BD07-F508-12DE-6E3057C30C8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DA7EEE42-6E31-D1CC-5733-312BCC4CBD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AF3C013A-8C03-C98F-98CE-7AB81D46F95B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6609E458-3BB6-DA14-58BB-CA045419B75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3EFD43D9-835D-DBA6-4CF9-F3BDC0E96F67}"/>
              </a:ext>
            </a:extLst>
          </p:cNvPr>
          <p:cNvGrpSpPr/>
          <p:nvPr/>
        </p:nvGrpSpPr>
        <p:grpSpPr>
          <a:xfrm>
            <a:off x="-76270" y="-106447"/>
            <a:ext cx="4418688" cy="2680879"/>
            <a:chOff x="-1984" y="4475"/>
            <a:chExt cx="4374229" cy="2635344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3E02DFF0-F962-4DD5-7867-30A48ACD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294F71EB-1ECA-1A97-1BC1-317D0CA313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55"/>
            <a:stretch/>
          </p:blipFill>
          <p:spPr bwMode="auto">
            <a:xfrm>
              <a:off x="2495399" y="4475"/>
              <a:ext cx="1876846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4"/>
              <a:extLst>
                <a:ext uri="{FF2B5EF4-FFF2-40B4-BE49-F238E27FC236}">
                  <a16:creationId xmlns:a16="http://schemas.microsoft.com/office/drawing/2014/main" id="{4A0DCA05-B8E7-5C43-C330-BC624689E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7"/>
              <a:extLst>
                <a:ext uri="{FF2B5EF4-FFF2-40B4-BE49-F238E27FC236}">
                  <a16:creationId xmlns:a16="http://schemas.microsoft.com/office/drawing/2014/main" id="{D4EC17A8-C2DE-9829-C04D-4E3FAF421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1984" y="1309664"/>
              <a:ext cx="2001218" cy="133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5330A7CB-05BE-C471-20BB-0851324300C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432000" y="1451594"/>
            <a:ext cx="3553640" cy="4167450"/>
          </a:xfrm>
          <a:custGeom>
            <a:avLst/>
            <a:gdLst/>
            <a:ahLst/>
            <a:cxnLst/>
            <a:rect l="l" t="t" r="r" b="b"/>
            <a:pathLst>
              <a:path w="3553640" h="4167450">
                <a:moveTo>
                  <a:pt x="0" y="0"/>
                </a:moveTo>
                <a:lnTo>
                  <a:pt x="3553640" y="0"/>
                </a:lnTo>
                <a:lnTo>
                  <a:pt x="3553640" y="4167450"/>
                </a:lnTo>
                <a:lnTo>
                  <a:pt x="0" y="416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5FBE3693-994A-A6EC-B8FE-72EE03F48DA5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40D6B82-EEA3-136C-0947-7F0D91B3497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641719" y="2889536"/>
            <a:ext cx="365545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 au Breton signé Henriot ( Fin art Nouveau)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8534" y="4133415"/>
            <a:ext cx="20124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1910  /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XXème siècle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48879" y="3518403"/>
            <a:ext cx="36094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France/ Bretagne/ Quimper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94958" y="5298686"/>
            <a:ext cx="3099624" cy="3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de grand feu </a:t>
            </a:r>
          </a:p>
          <a:p>
            <a:pPr algn="ctr">
              <a:lnSpc>
                <a:spcPts val="1248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polychrome le petit breton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26676" y="4707454"/>
            <a:ext cx="3436187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54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Kandinsky/ Braque/ Picasso/ Mondrian/ Van gogh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39277" y="5905443"/>
            <a:ext cx="347763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assiette/ art de la table (fiche15)</a:t>
            </a:r>
          </a:p>
        </p:txBody>
      </p:sp>
      <p:sp>
        <p:nvSpPr>
          <p:cNvPr id="51" name="Freeform 51">
            <a:hlinkClick r:id="rId15" action="ppaction://hlinksldjump"/>
          </p:cNvPr>
          <p:cNvSpPr/>
          <p:nvPr/>
        </p:nvSpPr>
        <p:spPr>
          <a:xfrm>
            <a:off x="1179298" y="432000"/>
            <a:ext cx="1951041" cy="1866890"/>
          </a:xfrm>
          <a:custGeom>
            <a:avLst/>
            <a:gdLst/>
            <a:ahLst/>
            <a:cxnLst/>
            <a:rect l="l" t="t" r="r" b="b"/>
            <a:pathLst>
              <a:path w="1951041" h="1866890">
                <a:moveTo>
                  <a:pt x="0" y="0"/>
                </a:moveTo>
                <a:lnTo>
                  <a:pt x="1951041" y="0"/>
                </a:lnTo>
                <a:lnTo>
                  <a:pt x="1951041" y="1866890"/>
                </a:lnTo>
                <a:lnTo>
                  <a:pt x="0" y="1866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6" name="Freeform 56"/>
          <p:cNvSpPr/>
          <p:nvPr/>
        </p:nvSpPr>
        <p:spPr>
          <a:xfrm>
            <a:off x="4034909" y="96053"/>
            <a:ext cx="178748" cy="340472"/>
          </a:xfrm>
          <a:custGeom>
            <a:avLst/>
            <a:gdLst/>
            <a:ahLst/>
            <a:cxnLst/>
            <a:rect l="l" t="t" r="r" b="b"/>
            <a:pathLst>
              <a:path w="178748" h="340472">
                <a:moveTo>
                  <a:pt x="0" y="0"/>
                </a:moveTo>
                <a:lnTo>
                  <a:pt x="178748" y="0"/>
                </a:lnTo>
                <a:lnTo>
                  <a:pt x="178748" y="340472"/>
                </a:lnTo>
                <a:lnTo>
                  <a:pt x="0" y="340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BONUS DU BRETON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76B896C-5EAF-5B1B-3C9C-49364DBD875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1428C8E7-AA16-6B5D-338C-574DDD09CDF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81524C51-4C34-349E-FAC8-9DB01350419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F1C6C711-EB14-4135-1FFD-860DEEC3DFC7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A2BFAC10-842B-72C8-2337-57F8CCFDA7F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3E83D18C-0C78-C877-2C73-2DCEB0E2F76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E12F2E3E-7A63-3B66-1E70-C449E4F173F0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F84D4894-37D3-DF9E-494A-418D734793A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A4AE747C-14B0-28B4-4867-FB98E07DD5A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7FB53C44-6315-D1E4-5AB7-942E7A1A8DF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F8B10025-5DD1-E46E-56F9-455253D413E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28A32894-4840-16F4-E089-06432FA4CB8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9FDE6611-3CE1-6935-3F7F-97FF1EF5891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72610617-649D-A664-97EF-64D829282E3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1C399490-35FE-251E-9C0F-A9D2C15B90D5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A7C79F5E-E9E8-A5BF-53CC-AD426EBD6ED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DAF7CFAA-D79B-3F38-CE8A-5B9BB5B5FE2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1A064BE-4B22-040F-C7B8-D671F1304B9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839A59A5-6572-97FE-5902-099620DFC63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A7340561-B282-A4DB-BFC3-04DB738CC3F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47D86A9-FF51-667D-A604-3649C417B21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C71C5F90-96E5-4D98-ABCC-0F623D952EC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09B5429B-162C-0082-F392-672EF01AB2A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1AA560FA-3C89-56F9-2232-6FFAC565F11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E012676-DE56-3103-D580-3780514E72F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FAEACD13-A3EF-17AC-147E-81FDFE0CC32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08278649-8785-DCB5-F846-7597969AE65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C32E069E-E4DA-8A85-63A0-692A08B777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75E8C4F9-9ED8-3774-C974-C0BBBB1CF85D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8EC9C712-1CA5-CA5B-8EDC-417E4A0A792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90605155-205F-B66A-7434-B13CBAD8A6F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BF58355A-A359-8FBD-34C0-EB388B8FDDE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BD9CBA9B-14CB-9F95-4984-AEAB5EDFC8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DBC58BEC-711A-5911-DF90-34F92C3CD85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1A7BED06-2739-FBB2-35C2-797B6C45A8A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90576433-780A-752F-E731-0F2FB343EBD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2F892A40-0537-474D-4E96-0BBE38051FF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2A9E62C4-D146-8AC0-430A-F1CC71AD622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6C486BD-2B6B-B2DA-3770-A660469DE565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ABA4BC96-A9BE-4A60-AD80-0A94EB60E88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8E7413E-3FFF-D4F8-01D1-164349D2023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A43F2071-5413-C716-1FAB-24B6E749845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769131C8-D2B6-7E10-14B5-69BB62A8C19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37AE5BC6-95E4-06E8-009C-8AECFF50F41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FF91B0E3-BC43-17BB-56E7-5FE3B1B356B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8D92F8AE-4D87-BC03-EE38-9D84B498866C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7BD0937E-30FF-10D9-A45B-E27B1D4D0AA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4D8FC716-2DF0-6BE5-5622-C5A1749D31F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C7117265-6484-EA74-9218-A1BC4794203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14A325A0-1C43-DC48-7EED-027C32F2253D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34BAD1EC-7677-4C9F-EF47-02E76E7609D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F2B12F8A-24AB-8355-8162-F6424EEAAB6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8889D580-1407-3715-A9BD-3D230450700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18A1A53F-3BCD-6A40-9F12-C2EB39F53DE9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B9A2655A-D783-A3DB-338F-764EFFC1DDA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90F2E264-A405-F9CA-9D68-4CEEBDAC28A6}"/>
              </a:ext>
            </a:extLst>
          </p:cNvPr>
          <p:cNvGrpSpPr/>
          <p:nvPr/>
        </p:nvGrpSpPr>
        <p:grpSpPr>
          <a:xfrm>
            <a:off x="-76270" y="-106447"/>
            <a:ext cx="4418688" cy="2680879"/>
            <a:chOff x="-1984" y="4475"/>
            <a:chExt cx="4374229" cy="2635344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86DD3F24-6F10-EAA0-08DC-1E2D96C5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68C05173-04F6-BD02-6461-3122D6B87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95399" y="4475"/>
              <a:ext cx="1876846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F3C5FA30-C64B-FA1F-D33D-03D1A4A0D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A0BE4F21-663E-06D7-03BF-8B2941A8B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984" y="1309664"/>
              <a:ext cx="2001218" cy="133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99D1E246-B2CD-533C-5487-2B9628AFE66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11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55EBD-12E8-51BD-E537-C82895583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2224CC-302C-9E9A-D61D-FCFB0725585E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5B9F3FC-2588-9911-8DDC-103B214C735D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8242DF-550D-ED51-C5FB-CE1C30964A3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BDB3391-DE52-B5F4-20FD-37514A14592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4BC29B1-5415-AEA0-D53B-5545EE38F3F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19EBD4C-0E38-A229-811D-0110DCC6F4D3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368A362-BA63-E89C-7968-1E5191C7F13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F8473C9-1B2A-1E5C-B183-16D4ADEFB91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B5E4AE2-17D5-4767-EAEA-4266C88413E2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1A47FEA-5C6A-532A-3569-60C09F060DD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13C0D09-8F9C-CBDF-295F-0CC3B878ED1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95B61D7-5E0C-BBB6-A32E-F452DF76A460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9BDECA4-D145-D1CE-7B33-AF2834D9C09C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5B54246-8B9E-CD44-32DD-D46612A1C9C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D80987C-969D-FF4D-C50A-4ABB5EEEE42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363989E-A5FA-18C2-90FB-86951AD13E0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FB74545-5161-4678-06C5-9238719B3A1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6085E38-C978-924D-A76F-66B36F7E3BA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C1F80C6-7D3C-2AB9-9C5C-9E87AAFB250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8555610-6720-B460-63D3-633048E9F4D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2A2CEE57-4F4C-D47A-CA31-9EEC1EC5D153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49EAA32-848B-2F72-FD70-4CB4433B34E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2C98949-41DB-2E85-3DFC-668E54185DF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B1DDEAE-DADA-EADD-11AD-0E0ED59E791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63B55CE-8CB6-8328-1944-12780B4F4444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7D6E49D-AEC8-9B99-F9EC-0471AEA1358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B7AAE5A-9C64-6CE2-86A7-00A7CA364A5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180322A4-E805-3759-7B5D-4F2FB8A012C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8CF8D1A-F088-7991-3247-F9ABE84EE70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210EA03-0F76-5BE3-536F-911DD58015C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07D52E0-3F97-2617-99D9-FDE3CEFAD59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D94C92D-C3D7-649C-D62E-02FEA328201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F53691D-9914-4D34-7E0B-DEFAFFA8DAD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D7AF978A-CE3A-6D33-0E58-6DEFF957FCC5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E3FB1EF-AA8F-1203-C49A-BF05ED9AC47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F4FA0ED2-93F8-F5D6-9B06-06A56E0431E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81AE3B0-A811-E16F-56D2-3BED4E33E0D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8288D57B-FBB1-1813-A06C-4CE0DFBBFD6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D4F838A-A284-AFBE-AA8D-7A9658AD8D9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AB1850C-1102-88A7-C584-65820A7781E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B94E69D-B5C1-3AE8-1B6C-A9D1C6E069E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058BC9A-F694-58A2-E852-2E5C2C6C1EC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374C093-5FC2-F442-AA77-BB00FD51A30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3EC02706-B54D-5640-63F0-200E04BBC10B}"/>
              </a:ext>
            </a:extLst>
          </p:cNvPr>
          <p:cNvSpPr txBox="1"/>
          <p:nvPr/>
        </p:nvSpPr>
        <p:spPr>
          <a:xfrm>
            <a:off x="641719" y="2889536"/>
            <a:ext cx="365545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 au Breton signé Henriot ( Fin art Nouveau)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921EE7A7-F183-1B41-6411-68C648A2C0ED}"/>
              </a:ext>
            </a:extLst>
          </p:cNvPr>
          <p:cNvSpPr txBox="1"/>
          <p:nvPr/>
        </p:nvSpPr>
        <p:spPr>
          <a:xfrm>
            <a:off x="1438534" y="4133415"/>
            <a:ext cx="20124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1910  /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XXème siècle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D0FBF787-7D7F-2804-CD3C-7681CE78D531}"/>
              </a:ext>
            </a:extLst>
          </p:cNvPr>
          <p:cNvSpPr txBox="1"/>
          <p:nvPr/>
        </p:nvSpPr>
        <p:spPr>
          <a:xfrm>
            <a:off x="448879" y="3518403"/>
            <a:ext cx="36094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France/ Bretagne/ Quimper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868FCF70-938B-5B3F-65DF-21F227297FB9}"/>
              </a:ext>
            </a:extLst>
          </p:cNvPr>
          <p:cNvSpPr txBox="1"/>
          <p:nvPr/>
        </p:nvSpPr>
        <p:spPr>
          <a:xfrm>
            <a:off x="894958" y="5298686"/>
            <a:ext cx="3099624" cy="3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stannifère décor de grand feu </a:t>
            </a:r>
          </a:p>
          <a:p>
            <a:pPr algn="ctr">
              <a:lnSpc>
                <a:spcPts val="1248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polychrome le petit breton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149FAFB5-4CC5-5C21-7C02-97D37D62CBDC}"/>
              </a:ext>
            </a:extLst>
          </p:cNvPr>
          <p:cNvSpPr txBox="1"/>
          <p:nvPr/>
        </p:nvSpPr>
        <p:spPr>
          <a:xfrm>
            <a:off x="726676" y="4707454"/>
            <a:ext cx="3436187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54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Kandinsky/ Braque/ Picasso/ Mondrian/ Van gogh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4A1A85FF-A995-EB98-FD53-4CB92655DA64}"/>
              </a:ext>
            </a:extLst>
          </p:cNvPr>
          <p:cNvSpPr txBox="1"/>
          <p:nvPr/>
        </p:nvSpPr>
        <p:spPr>
          <a:xfrm>
            <a:off x="739277" y="5905443"/>
            <a:ext cx="347763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assiette/ art de la table (fiche15)</a:t>
            </a:r>
          </a:p>
        </p:txBody>
      </p:sp>
      <p:sp>
        <p:nvSpPr>
          <p:cNvPr id="51" name="Freeform 51">
            <a:hlinkClick r:id="rId15" action="ppaction://hlinksldjump"/>
            <a:extLst>
              <a:ext uri="{FF2B5EF4-FFF2-40B4-BE49-F238E27FC236}">
                <a16:creationId xmlns:a16="http://schemas.microsoft.com/office/drawing/2014/main" id="{4F261647-D8F7-5206-7F58-A8FA6F50D531}"/>
              </a:ext>
            </a:extLst>
          </p:cNvPr>
          <p:cNvSpPr/>
          <p:nvPr/>
        </p:nvSpPr>
        <p:spPr>
          <a:xfrm>
            <a:off x="1179298" y="432000"/>
            <a:ext cx="1951041" cy="1866890"/>
          </a:xfrm>
          <a:custGeom>
            <a:avLst/>
            <a:gdLst/>
            <a:ahLst/>
            <a:cxnLst/>
            <a:rect l="l" t="t" r="r" b="b"/>
            <a:pathLst>
              <a:path w="1951041" h="1866890">
                <a:moveTo>
                  <a:pt x="0" y="0"/>
                </a:moveTo>
                <a:lnTo>
                  <a:pt x="1951041" y="0"/>
                </a:lnTo>
                <a:lnTo>
                  <a:pt x="1951041" y="1866890"/>
                </a:lnTo>
                <a:lnTo>
                  <a:pt x="0" y="1866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A66B94DA-0ABC-C069-CFD6-8D76234889BA}"/>
              </a:ext>
            </a:extLst>
          </p:cNvPr>
          <p:cNvGrpSpPr/>
          <p:nvPr/>
        </p:nvGrpSpPr>
        <p:grpSpPr>
          <a:xfrm>
            <a:off x="1090" y="0"/>
            <a:ext cx="4318910" cy="432000"/>
            <a:chOff x="0" y="0"/>
            <a:chExt cx="2708649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EEF9057D-0750-B839-05F0-DD5409AAE1A3}"/>
                </a:ext>
              </a:extLst>
            </p:cNvPr>
            <p:cNvSpPr/>
            <p:nvPr/>
          </p:nvSpPr>
          <p:spPr>
            <a:xfrm>
              <a:off x="0" y="0"/>
              <a:ext cx="2708649" cy="270933"/>
            </a:xfrm>
            <a:custGeom>
              <a:avLst/>
              <a:gdLst/>
              <a:ahLst/>
              <a:cxnLst/>
              <a:rect l="l" t="t" r="r" b="b"/>
              <a:pathLst>
                <a:path w="2708649" h="270933">
                  <a:moveTo>
                    <a:pt x="0" y="0"/>
                  </a:moveTo>
                  <a:lnTo>
                    <a:pt x="2708649" y="0"/>
                  </a:lnTo>
                  <a:lnTo>
                    <a:pt x="27086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4AAD">
                <a:alpha val="58824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169A5DCD-760A-6DF9-5F67-EE0FFEC8A57D}"/>
                </a:ext>
              </a:extLst>
            </p:cNvPr>
            <p:cNvSpPr txBox="1"/>
            <p:nvPr/>
          </p:nvSpPr>
          <p:spPr>
            <a:xfrm>
              <a:off x="0" y="-28575"/>
              <a:ext cx="27086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453C355C-9DBA-A576-971A-11CBE1648E3E}"/>
              </a:ext>
            </a:extLst>
          </p:cNvPr>
          <p:cNvSpPr txBox="1"/>
          <p:nvPr/>
        </p:nvSpPr>
        <p:spPr>
          <a:xfrm>
            <a:off x="-86784" y="21297"/>
            <a:ext cx="426493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3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MANUFACTURES DU 17 AU 19 ÈME</a:t>
            </a:r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45929997-DB9D-A6F0-CA1F-3387DFA3FF64}"/>
              </a:ext>
            </a:extLst>
          </p:cNvPr>
          <p:cNvSpPr/>
          <p:nvPr/>
        </p:nvSpPr>
        <p:spPr>
          <a:xfrm>
            <a:off x="4034909" y="96053"/>
            <a:ext cx="178748" cy="340472"/>
          </a:xfrm>
          <a:custGeom>
            <a:avLst/>
            <a:gdLst/>
            <a:ahLst/>
            <a:cxnLst/>
            <a:rect l="l" t="t" r="r" b="b"/>
            <a:pathLst>
              <a:path w="178748" h="340472">
                <a:moveTo>
                  <a:pt x="0" y="0"/>
                </a:moveTo>
                <a:lnTo>
                  <a:pt x="178748" y="0"/>
                </a:lnTo>
                <a:lnTo>
                  <a:pt x="178748" y="340472"/>
                </a:lnTo>
                <a:lnTo>
                  <a:pt x="0" y="340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7E54195-36A2-9DD5-5958-48F704409648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BONUS DU BRETON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AEB4CCD7-E368-C9A1-11B4-3FDFBD7F9320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525546AE-A489-1B6D-B0B4-E45EA6AC6B38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687E952B-7BB9-F242-703F-470C090071B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229AF629-E980-4CAB-3399-AEC649DA4D4E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08F292D-03E2-65B3-5CEA-BC317E811F62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119DD3BA-D341-C78F-F363-32A436010D56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567F4BD-7C92-C394-1E7F-E458F4AD619B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3EB61150-BC7D-5F7C-83D7-58A89C7C744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3766AA0D-8BA3-32E2-540D-FC68D6511A3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2A8B3149-C36B-BFC6-D7FD-990918FF570B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DFE2B6DF-E9A9-1E35-2337-818CABE160B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2AC0F227-3A95-0C3A-0C00-CFA831D03E1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ABFF7189-878B-227B-50B8-20D714F1B62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74764541-ED83-8FB1-0BD6-45140924B8A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E5CA985F-BF35-4138-CFDB-5C59E1E0561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34A57D7A-A032-E37A-554C-F7BBB7CCAF2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AC172108-CE8D-F890-C52C-5CB778EDEA7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7C640DA4-4443-B4A7-5A80-4CAB3FA0086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482E1047-A340-4338-1F2C-D205B65621D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03825592-C7E3-2639-700F-639EAEEE80E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C37A7508-9A73-C046-B49C-0ED4406689B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C65E8C6-6FA5-0647-49F8-CEEBEA661BD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407C7DE2-B142-1EBE-AE86-FB16B2732A09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515F400D-ABBF-6282-F833-5A2AB1CF424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A55D9CE4-7F42-4872-6332-0FFD6771D37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1FE0C7A3-ED08-F07E-8936-5DEFA599C700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56A92E82-F1C3-AA05-1F06-00D58366620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E308BA75-11C5-792F-5B8E-0D92D024842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EFA822AB-81BB-518A-16E2-81DEF7FC975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7F4A2E73-17F1-B9DF-DADB-4E5C80EFDB5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9EF38FD0-0750-234B-2A79-08449C95B594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8B5B3693-1EBE-2EBB-9105-A04633B0067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6379D922-CB70-F449-7C67-CA5864574C4A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23E9F6A-2CCF-7C4E-8ABB-2D0ACE4671A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62F991CE-7C3B-BCF6-3FA1-413D7236843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E8B1D6A-3CD1-C714-97F4-D891F84E111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170976B5-1CDA-A477-3620-F7A1172A8E8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C914D530-509A-563F-0843-5C4FAA15113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AA523183-5055-DBD8-1DFD-E7048EA720C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5AB306EB-1CDD-049A-C426-2FF60422E0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BFA16D11-9AFC-86CD-4540-2499E642EB6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CD4C43E1-8E0D-3477-7477-5DA5069F17B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031AFD0-B8F9-B309-288F-6045D0FC7D6C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12A7E1C3-4811-5FDB-8B64-FA48946C4B6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62A1BCC3-5D4F-3A5E-FCCC-3D2D79079C8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D5894743-D12E-6829-17CF-F2394C0A2CF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C1BA3BD-0BDD-24EF-D60E-0DE480B3F15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F337ECAE-526E-1A2D-5DAC-AE8775796E7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1779F334-908C-65A9-8E02-077B6FEA25E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EDA827AE-C2A7-500C-FA3F-7F3D387DA3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2ABC838-89D5-AB5A-A596-98819044384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3DA4336-340A-88E4-F8AA-E294E669D23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E1A111BA-0D40-E5CA-FBCB-2952743EE6A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4838C41E-B3E6-B3BA-61E6-21406D1D9E9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33F137C6-A020-ED0B-CA41-6B61A3CA8A2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0070B49E-1C46-2AE1-40FC-987863C0D51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CCAEBCC-0C0F-3216-52B2-073620A6051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26B46CB1-0AC1-D169-DF58-9F005D86BDF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174E778B-F77C-F418-F39D-41A92273E0B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E2B1C47A-4B55-3ACE-7615-C9C3665253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A293518E-3133-FC80-B798-27A7D93A1E67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0BEEFA0D-8597-1BE1-F96D-7E24AB16312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4A09D1A-8763-F184-F284-0E6543E8106D}"/>
              </a:ext>
            </a:extLst>
          </p:cNvPr>
          <p:cNvGrpSpPr/>
          <p:nvPr/>
        </p:nvGrpSpPr>
        <p:grpSpPr>
          <a:xfrm>
            <a:off x="-76270" y="-106447"/>
            <a:ext cx="4418688" cy="2680879"/>
            <a:chOff x="-1984" y="4475"/>
            <a:chExt cx="4374229" cy="2635344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4BDB5403-C71A-69C5-0EC2-7CBD0F19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D77B64AF-3CA3-5E66-CAAF-93C8FC1A2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95399" y="4475"/>
              <a:ext cx="1876846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C3D7CDB1-B473-04A7-ED2F-669FD6A2C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317085"/>
              <a:ext cx="2439718" cy="130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466A22C4-C305-01DC-483A-E4A6CA382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984" y="1309664"/>
              <a:ext cx="2001218" cy="133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2C234D60-BF46-3E53-34F1-EE928D0CD86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119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200939" y="1057507"/>
            <a:ext cx="4680882" cy="4478991"/>
          </a:xfrm>
          <a:custGeom>
            <a:avLst/>
            <a:gdLst/>
            <a:ahLst/>
            <a:cxnLst/>
            <a:rect l="l" t="t" r="r" b="b"/>
            <a:pathLst>
              <a:path w="4680882" h="4478991">
                <a:moveTo>
                  <a:pt x="0" y="0"/>
                </a:moveTo>
                <a:lnTo>
                  <a:pt x="4680882" y="0"/>
                </a:lnTo>
                <a:lnTo>
                  <a:pt x="4680882" y="4478991"/>
                </a:lnTo>
                <a:lnTo>
                  <a:pt x="0" y="4478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5B78BF7E-24AB-0F5C-ACAE-0C80C90EF329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C6BF567-54D7-29AB-B81B-C604DE887CB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551900" y="517137"/>
            <a:ext cx="1192231" cy="1827473"/>
          </a:xfrm>
          <a:custGeom>
            <a:avLst/>
            <a:gdLst/>
            <a:ahLst/>
            <a:cxnLst/>
            <a:rect l="l" t="t" r="r" b="b"/>
            <a:pathLst>
              <a:path w="1192231" h="1827473">
                <a:moveTo>
                  <a:pt x="0" y="0"/>
                </a:moveTo>
                <a:lnTo>
                  <a:pt x="1192231" y="0"/>
                </a:lnTo>
                <a:lnTo>
                  <a:pt x="1192231" y="1827474"/>
                </a:lnTo>
                <a:lnTo>
                  <a:pt x="0" y="1827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9228" y="74783"/>
            <a:ext cx="230486" cy="414357"/>
          </a:xfrm>
          <a:custGeom>
            <a:avLst/>
            <a:gdLst/>
            <a:ahLst/>
            <a:cxnLst/>
            <a:rect l="l" t="t" r="r" b="b"/>
            <a:pathLst>
              <a:path w="230486" h="414357">
                <a:moveTo>
                  <a:pt x="0" y="0"/>
                </a:moveTo>
                <a:lnTo>
                  <a:pt x="230486" y="0"/>
                </a:lnTo>
                <a:lnTo>
                  <a:pt x="230486" y="414357"/>
                </a:lnTo>
                <a:lnTo>
                  <a:pt x="0" y="4143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790442" y="2900252"/>
            <a:ext cx="301856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art nouveau/ style nouille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850079" y="4082141"/>
            <a:ext cx="98851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1890 à 1910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96112" y="3441408"/>
            <a:ext cx="191502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/ Vallauris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2661" y="4666061"/>
            <a:ext cx="357218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Monet/ Van Gogh/ Mucha/ Guimard/ Gaudi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51858" y="5304467"/>
            <a:ext cx="23162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 et lustres métalliques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82951" y="5894330"/>
            <a:ext cx="152277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(fiche 16)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CLÉMENT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473C1ABE-88B4-BF1C-957F-1B23380471B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9AAAD50C-5F82-F680-0C82-84431990C9C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C20C2CE7-49C7-57C5-010D-06C0F10A03C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9E504A4B-38D9-2DBD-C6CA-218D376CCCC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8268B8C-ACB6-FD6F-C714-33C9DA39D88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291C2307-40C3-01CD-249D-1BF6CDAB386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F49CB5E-AACA-78A8-E4ED-C94790CED58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5DB97879-2137-4EE3-CF08-D3A320C348D9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138D1F8B-164A-6358-CC50-7450CD00583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650EBA99-D3D4-AC25-F12A-81A9EE139CE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B7548A24-C83A-EDD4-9D18-253D0EF64C2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A867E337-D142-03DB-D6BB-355899B57DD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E3D4F63F-E18A-9FE7-6C33-08030D9EB8AF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59C2E201-7F2F-BF5D-4D7C-F3C8974AA92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A458D12F-0352-5AD2-C1C7-574D35DEB77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C782BB96-FE52-416C-DDF5-92BA8190201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304162A5-C25D-5941-8F3E-16994B7C062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ACD2C89B-0BC5-2360-6FBB-5E9D559FBE42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0EC3ABE1-4059-6811-93E9-C63F3FD5E90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A146410-8001-31E4-968A-24449E34AE5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0A4C0EDB-AB32-1B10-E17C-BD4F63180CB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8B88E8C8-3F9B-F5D9-3332-01C6F23556C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83D8366F-B32A-5A43-53B7-8CEF17A9650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A8BFEBF1-C8B6-E056-74EF-0C9EBA35C8A2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74D63975-C264-7414-EE97-E694B4D8A5A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CC910D37-EA0D-EE28-EB10-EFF76B69026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3D6FBCA4-C8EC-7320-09A9-D932FE4996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B47D3D4C-443A-1CAA-D38D-90889F1136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031C36AF-A89C-55D5-8479-94696CAAF56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B72F2895-C34B-632F-0946-2C6929B543B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E92A10DE-0E69-292C-EF53-0BE932A0F12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4ABE977D-F625-3E2F-1AC0-38B36E58A5F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3049222D-D30F-8E51-ED5A-D015F20DCC0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EE369735-8ED0-ED68-721A-F0AD5FDD14C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D5D257D7-6C70-5BEE-A093-8C69D8D8A28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02B4173D-FEF5-1591-9633-BFE8EE48D00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E89140AE-8E48-2EA3-C489-7DC5099B38C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32723378-CF64-50E0-4CD1-1C768689999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C97FAC47-3453-A3D7-C402-BAF1B866926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2D0B50B-A5E7-CAC4-B554-6C1DF04726B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40F8864F-C6EF-FAA7-7A1B-C1ACA79DED9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05260CD6-145F-D5D6-A9EA-78A871FFB92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AC07F063-D518-ABC2-21E7-20179DBB4A5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5EA4386A-9AB2-D6E9-1B55-C35821693A4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4D51146F-0BB6-BA10-14BE-958E15281A8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B127BE19-D62A-C190-C425-56ADF43FFB55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5A227318-053F-07A6-35E4-7EF46C1FEAD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A9254A11-6176-1E3C-C678-3358ECD643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90507A6A-962A-F5C5-8E2A-402A10632FD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40F1EE38-F375-C3C3-E776-015F3B9B7735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63A53936-E29B-2296-B773-806DCD3904A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9ADEED0C-BFAE-C630-ED9F-98B4171D3B3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982A3967-004A-BE34-7F39-95C748CB9A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04B8ACE4-A418-DF05-8C59-483B66C05D5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55B5059F-C941-50C6-1378-CCF39B37A21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834BB658-552D-A432-F303-D6DE4A0BA47F}"/>
              </a:ext>
            </a:extLst>
          </p:cNvPr>
          <p:cNvGrpSpPr/>
          <p:nvPr/>
        </p:nvGrpSpPr>
        <p:grpSpPr>
          <a:xfrm>
            <a:off x="-76270" y="-106447"/>
            <a:ext cx="4433112" cy="2680879"/>
            <a:chOff x="-76270" y="-106447"/>
            <a:chExt cx="4433112" cy="2680879"/>
          </a:xfrm>
        </p:grpSpPr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3CBEF200-1D74-90A5-F6D0-A3AC871B0920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1" name="Image 120">
                <a:hlinkClick r:id="rId19"/>
                <a:extLst>
                  <a:ext uri="{FF2B5EF4-FFF2-40B4-BE49-F238E27FC236}">
                    <a16:creationId xmlns:a16="http://schemas.microsoft.com/office/drawing/2014/main" id="{9DFEBD28-C7DA-03A5-8BF8-C6A828F9D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 r="-25278" b="-15995"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2" name="Picture 4">
                <a:hlinkClick r:id="rId22"/>
                <a:extLst>
                  <a:ext uri="{FF2B5EF4-FFF2-40B4-BE49-F238E27FC236}">
                    <a16:creationId xmlns:a16="http://schemas.microsoft.com/office/drawing/2014/main" id="{E49A5D00-D26C-665A-5DCE-95D31903F0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412588" y="19773"/>
                <a:ext cx="1680724" cy="1310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8">
                <a:hlinkClick r:id="rId25"/>
                <a:extLst>
                  <a:ext uri="{FF2B5EF4-FFF2-40B4-BE49-F238E27FC236}">
                    <a16:creationId xmlns:a16="http://schemas.microsoft.com/office/drawing/2014/main" id="{6F4B43C3-A29B-AC5A-5767-1CD70DA9D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6">
                <a:hlinkClick r:id="rId28"/>
                <a:extLst>
                  <a:ext uri="{FF2B5EF4-FFF2-40B4-BE49-F238E27FC236}">
                    <a16:creationId xmlns:a16="http://schemas.microsoft.com/office/drawing/2014/main" id="{7FC50087-763C-5906-A34A-649886DD26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9" name="Picture 4">
              <a:hlinkClick r:id="rId31"/>
              <a:extLst>
                <a:ext uri="{FF2B5EF4-FFF2-40B4-BE49-F238E27FC236}">
                  <a16:creationId xmlns:a16="http://schemas.microsoft.com/office/drawing/2014/main" id="{3905B16E-6567-966D-704D-348089B9C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2921000" y="-99374"/>
              <a:ext cx="14358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B46EAA00-F752-604D-2AE2-5AE8B0C04D9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C488-D20F-D404-0914-AF9DCF1EC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A2ADAE-C8CC-C439-7CCE-DC8B6681E310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22B1062-DEA0-67EA-569D-A1B8AD842F3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C9FAA14-5A22-B9E4-E046-25DB5BF2D31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DCD5F16-97EE-7BFC-8634-C1FB84A99F8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EF150CD-6BF5-1D70-E75A-D08035AE06B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FA5E684-3D04-1757-EF40-A6C625F9354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DF8B5C-E408-9460-9897-664B5CA2793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6386336-4B05-FDDB-6AB2-A65261E9B98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3C40420-61BA-A58D-762C-7F817AD84CE1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D986C77-A87E-CF9C-429D-D1F7DDEE4B0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F9D8B16-0DE7-FE9F-0A2B-F0C325F49E1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21A5E82-C6DD-490F-6C0A-3DC2C680807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55350EC-C218-1356-AE54-52DBBAB11FE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22196AF-5F3A-BEC3-5409-F75C7A80293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5C30EEF-7317-130D-323F-2512FA79D151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8EE08D9-452C-1633-8D7B-53C5211BA4E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9FD3667-9B05-2361-3996-2944278ADF8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91769E6-41AA-2B5B-56A5-C81ADAD45CD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B33955C-1E70-AB5A-4B8F-F41876571B6F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31CBDED-9AE2-7A57-0440-2EEB668AFAB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A9C95DE5-6555-3B43-C643-1AEDA67E414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C0999B0-68F6-3E60-345F-59895B26A3F1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CC8EE02-A3B7-1D22-981F-75C420BDFF8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EC6B6DE-37C7-1918-B23E-9ED0741F06E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A1E570F-FC1B-9B0C-A727-0367B85910CF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F7022E6-27EF-F724-21B9-50D1CBD4CD1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5331320-C744-96F4-9CF6-B567DB7267E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45282A9-AD82-2763-4E2F-F1C48D094EA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9C9991C-0BEE-31E9-D0A9-5C3AB6DCB646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784654E-1790-A0A7-35E6-FAE8CB848D1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47DF2BFF-BAFD-E714-E9BE-A5C40095966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647A5B7-C0B5-289E-0FB6-EE964902168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3ABD1C3-46C2-06D5-7026-67D0332E9D2A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069808CB-A328-1A87-015E-68B32B7569D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6F254593-DC78-E225-DD5B-FD3593ECBF2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74B918AE-3B16-2954-71A2-B32E2FCC797E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EE44570-9BC5-3BF0-F5B5-72A9C417C3C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A8C47E3-8942-5445-3A88-182CC609C117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1434E1B4-D291-2E21-1FE3-CE1C0C29054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3257B769-1DFE-BF38-0E14-E2ECF15DFB28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F405DB0-2E58-E374-B68A-D59A60BFA00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C83C1CA7-412B-2573-51E1-A125A3A355D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4EC4F76-3A41-12D2-153B-D0EFE68FFAE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8B4C8DD9-0A46-B661-ADF8-579503C61323}"/>
              </a:ext>
            </a:extLst>
          </p:cNvPr>
          <p:cNvSpPr/>
          <p:nvPr/>
        </p:nvSpPr>
        <p:spPr>
          <a:xfrm>
            <a:off x="1551900" y="517137"/>
            <a:ext cx="1192231" cy="1827473"/>
          </a:xfrm>
          <a:custGeom>
            <a:avLst/>
            <a:gdLst/>
            <a:ahLst/>
            <a:cxnLst/>
            <a:rect l="l" t="t" r="r" b="b"/>
            <a:pathLst>
              <a:path w="1192231" h="1827473">
                <a:moveTo>
                  <a:pt x="0" y="0"/>
                </a:moveTo>
                <a:lnTo>
                  <a:pt x="1192231" y="0"/>
                </a:lnTo>
                <a:lnTo>
                  <a:pt x="1192231" y="1827474"/>
                </a:lnTo>
                <a:lnTo>
                  <a:pt x="0" y="1827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FE046BA6-0F39-E312-8714-4B4F2D171547}"/>
              </a:ext>
            </a:extLst>
          </p:cNvPr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3ED43AB4-0796-2281-BE5A-463C67995389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A03FFEA5-63BC-F75A-D9D6-DFA76BA0FA11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237ED17E-590F-47B3-CD29-A4B86388579A}"/>
              </a:ext>
            </a:extLst>
          </p:cNvPr>
          <p:cNvSpPr/>
          <p:nvPr/>
        </p:nvSpPr>
        <p:spPr>
          <a:xfrm>
            <a:off x="3989228" y="74783"/>
            <a:ext cx="230486" cy="414357"/>
          </a:xfrm>
          <a:custGeom>
            <a:avLst/>
            <a:gdLst/>
            <a:ahLst/>
            <a:cxnLst/>
            <a:rect l="l" t="t" r="r" b="b"/>
            <a:pathLst>
              <a:path w="230486" h="414357">
                <a:moveTo>
                  <a:pt x="0" y="0"/>
                </a:moveTo>
                <a:lnTo>
                  <a:pt x="230486" y="0"/>
                </a:lnTo>
                <a:lnTo>
                  <a:pt x="230486" y="414357"/>
                </a:lnTo>
                <a:lnTo>
                  <a:pt x="0" y="4143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96C312AC-BA39-DC86-5334-ABC054BF987C}"/>
              </a:ext>
            </a:extLst>
          </p:cNvPr>
          <p:cNvSpPr txBox="1"/>
          <p:nvPr/>
        </p:nvSpPr>
        <p:spPr>
          <a:xfrm>
            <a:off x="790442" y="2900252"/>
            <a:ext cx="301856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art nouveau/ style nouille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826BB41B-4C5A-EC03-967D-D1D601CC18F1}"/>
              </a:ext>
            </a:extLst>
          </p:cNvPr>
          <p:cNvSpPr txBox="1"/>
          <p:nvPr/>
        </p:nvSpPr>
        <p:spPr>
          <a:xfrm>
            <a:off x="1850079" y="4082141"/>
            <a:ext cx="98851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1890 à 1910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D2CBA212-EA94-D9AB-161C-927A74F11A01}"/>
              </a:ext>
            </a:extLst>
          </p:cNvPr>
          <p:cNvSpPr txBox="1"/>
          <p:nvPr/>
        </p:nvSpPr>
        <p:spPr>
          <a:xfrm>
            <a:off x="1296112" y="3441408"/>
            <a:ext cx="191502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/ Vallauris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A2C261E-7A50-AA86-16D8-BCC8E69966FC}"/>
              </a:ext>
            </a:extLst>
          </p:cNvPr>
          <p:cNvSpPr txBox="1"/>
          <p:nvPr/>
        </p:nvSpPr>
        <p:spPr>
          <a:xfrm>
            <a:off x="652661" y="4666061"/>
            <a:ext cx="357218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Monet/ Van Gogh/ Mucha/ Guimard/ Gaudi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5FC1EA8-F09C-6B03-4B82-BD068B4F5E84}"/>
              </a:ext>
            </a:extLst>
          </p:cNvPr>
          <p:cNvSpPr txBox="1"/>
          <p:nvPr/>
        </p:nvSpPr>
        <p:spPr>
          <a:xfrm>
            <a:off x="1251858" y="5304467"/>
            <a:ext cx="23162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 et lustres métalliques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3FFF7EE0-542F-BC0A-BAA4-36873F99AF95}"/>
              </a:ext>
            </a:extLst>
          </p:cNvPr>
          <p:cNvSpPr txBox="1"/>
          <p:nvPr/>
        </p:nvSpPr>
        <p:spPr>
          <a:xfrm>
            <a:off x="1582951" y="5894330"/>
            <a:ext cx="152277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(fiche 16)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7DA74D7-D52C-33F1-5E65-EF353A56764A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CLÉMENT 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6BADE95-D186-277E-6EC8-7EE9734E13EE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81C19E42-681C-E1EF-B5A9-680308E629CA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759BCAF7-B63B-B64B-11A9-3EB8DA2D0BE1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2ED33EFC-F310-2F1F-2F39-3D9E7E617816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61ABB715-F70A-2174-04F1-E5CB96B89C5E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0F25513A-DB34-D143-6875-FC8F1E9F21DC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DD29DC71-B07A-4F9E-4257-3AA15A93F59E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63D90E2C-852B-FB74-92FD-778A4AA88F2B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F313A031-FB19-82AF-4280-B17242A4951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2F9007ED-63C4-33CC-A0C2-18427127D1E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42B6FE38-05DF-7E7A-2C77-166DBEC2E3D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0FB22C1E-5E13-CA4B-CADC-D2E2F13A120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B7D680B-885F-DD97-7F68-EE18999EC72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616834BD-FAF2-2826-1FF9-F8AE75083CA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1F7ED68B-B196-16DB-1D32-6E4C8737144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734A4286-D787-503C-A009-487F1628965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4EBB4185-FB16-FCD1-F734-CF77965AA82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AA8A66A8-34CA-FCC8-9E78-CCB558DFF26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A8A344F8-FB05-2819-8790-508A610E9A6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577ABC41-9490-878E-7011-A4B5B970431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86502695-0FF6-2F24-7D6A-51C979DFA722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FD1C2EF6-7DB8-E869-57EA-E1E53513000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21A25E70-8394-77A4-B2C4-E0C426A2E817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9FFA5592-921A-4EFD-61BF-0BC90C5F9F5C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F9C2905D-BDCE-0EB9-C846-CC71EBC07BC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3821703B-1C45-CB36-788E-8C64649F6AC6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E6DF15F2-8263-2429-B754-12EDE559AB9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02BAA0DD-A75D-3D15-D47E-52EC6E00B4C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1954468C-2730-BBE8-3763-F354F5E0D55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31279691-0252-9F61-3ABC-1D0AB3B8E67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3B4F1E49-6A04-993A-326A-7C43DFD7EE9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5D700203-0617-1C0D-1593-730DDEBF68F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95B68C9-A60A-6CB9-434F-8DDB052ACE2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7839DE29-6CED-F9CB-BC8F-BC16BE444D58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70E4AE1-2627-C9C8-5309-9918440F31D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D702DA97-251A-74C8-C59A-368C07461AD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0D3D1881-908B-E82C-1315-688624F42F4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9018B68-C303-9D82-4F32-428C97226A0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783D7EF7-2944-9DC3-4E37-119E12D24E7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E3286CB3-8053-A774-7C02-BCB5EF75B01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C16C0538-45EE-9D0C-B7A4-BE492977F3F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C37E5C5A-AFBA-7C52-BAC1-AF3C4C212B1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063D9273-475B-FA1F-ECD7-2BDBB747B83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A6C3F9B2-BB5D-9E80-2116-22ADCD0FEE4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BFACC66C-53A5-5235-2271-B5764F6D9E4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2DD90832-BD9B-EBE7-6FBD-0820837EA70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2A55C86B-053F-0F5D-B7A2-97EB0F35350C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EAA34C4-F8A2-2D63-FA93-4BA9899E260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315A517-ED33-62D0-7DCF-031AB0120BE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0558BB70-B8D8-561F-5596-28C2B801DB7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FAF4231A-2A10-5161-F7AE-0ABB2BC66D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1302F29A-BBE5-BC96-C0BB-090BFFDBA69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25E054F-8607-094F-429B-254B8B17D43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E6EA9D43-64AA-C538-76C2-5D25B069A337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950CB078-0763-F489-74D8-E7968D05660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118F51B3-16F8-6801-409D-93CCEC80816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7489D8AB-0E5C-F294-16F4-A598D6AECD74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33221E2-61E0-D5B3-88C1-2B473FEAF59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3853F198-BA80-11FF-55E3-4CBC7E28DAE8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AD0399E7-F161-E341-7114-085424E9047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8ECC293C-0F2D-4611-DD90-50C1421A25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2CB71940-A6C8-6C44-130D-9EDF5AB1BFA4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890E81A9-09AC-D758-ECE6-A74ED5E1678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E6043E56-8C30-7D65-C73F-0E58529CA224}"/>
              </a:ext>
            </a:extLst>
          </p:cNvPr>
          <p:cNvGrpSpPr/>
          <p:nvPr/>
        </p:nvGrpSpPr>
        <p:grpSpPr>
          <a:xfrm>
            <a:off x="-76270" y="-106447"/>
            <a:ext cx="4433112" cy="2680879"/>
            <a:chOff x="-76270" y="-106447"/>
            <a:chExt cx="4433112" cy="2680879"/>
          </a:xfrm>
        </p:grpSpPr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00C865E8-EBE7-7283-D017-8D6BF2D4999D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1" name="Image 120">
                <a:hlinkClick r:id="rId19"/>
                <a:extLst>
                  <a:ext uri="{FF2B5EF4-FFF2-40B4-BE49-F238E27FC236}">
                    <a16:creationId xmlns:a16="http://schemas.microsoft.com/office/drawing/2014/main" id="{2492E37D-54AD-218B-4619-C6435EC2F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 r="-25278" b="-15995"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2" name="Picture 4">
                <a:hlinkClick r:id="rId22"/>
                <a:extLst>
                  <a:ext uri="{FF2B5EF4-FFF2-40B4-BE49-F238E27FC236}">
                    <a16:creationId xmlns:a16="http://schemas.microsoft.com/office/drawing/2014/main" id="{2D80A4F2-6EF4-3079-23E0-2BA5BE31C6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412588" y="19773"/>
                <a:ext cx="1680724" cy="1310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8">
                <a:hlinkClick r:id="rId25"/>
                <a:extLst>
                  <a:ext uri="{FF2B5EF4-FFF2-40B4-BE49-F238E27FC236}">
                    <a16:creationId xmlns:a16="http://schemas.microsoft.com/office/drawing/2014/main" id="{0032E9B8-D8E5-C98C-3993-E353F6C06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6">
                <a:hlinkClick r:id="rId28"/>
                <a:extLst>
                  <a:ext uri="{FF2B5EF4-FFF2-40B4-BE49-F238E27FC236}">
                    <a16:creationId xmlns:a16="http://schemas.microsoft.com/office/drawing/2014/main" id="{B6E83D1E-B53F-1205-6B40-895A80977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30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9" name="Picture 4">
              <a:hlinkClick r:id="rId31"/>
              <a:extLst>
                <a:ext uri="{FF2B5EF4-FFF2-40B4-BE49-F238E27FC236}">
                  <a16:creationId xmlns:a16="http://schemas.microsoft.com/office/drawing/2014/main" id="{933E3DA7-AAFD-141E-04D7-BC5C442EB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2921000" y="-99374"/>
              <a:ext cx="14358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E2FB2365-F0CA-85CC-2EB3-2754F0A71BB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842604" y="1670161"/>
            <a:ext cx="2634791" cy="4038656"/>
          </a:xfrm>
          <a:custGeom>
            <a:avLst/>
            <a:gdLst/>
            <a:ahLst/>
            <a:cxnLst/>
            <a:rect l="l" t="t" r="r" b="b"/>
            <a:pathLst>
              <a:path w="2634791" h="4038656">
                <a:moveTo>
                  <a:pt x="0" y="0"/>
                </a:moveTo>
                <a:lnTo>
                  <a:pt x="2634792" y="0"/>
                </a:lnTo>
                <a:lnTo>
                  <a:pt x="2634792" y="4038656"/>
                </a:lnTo>
                <a:lnTo>
                  <a:pt x="0" y="4038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375AAC4F-858F-5D2E-187B-D5F61A97A4C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8942034-CB9F-9F2C-B34D-4568FBB7851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149124" y="1406030"/>
            <a:ext cx="4170876" cy="4105996"/>
          </a:xfrm>
          <a:custGeom>
            <a:avLst/>
            <a:gdLst/>
            <a:ahLst/>
            <a:cxnLst/>
            <a:rect l="l" t="t" r="r" b="b"/>
            <a:pathLst>
              <a:path w="4170876" h="4105996">
                <a:moveTo>
                  <a:pt x="0" y="0"/>
                </a:moveTo>
                <a:lnTo>
                  <a:pt x="4170876" y="0"/>
                </a:lnTo>
                <a:lnTo>
                  <a:pt x="4170876" y="4105996"/>
                </a:lnTo>
                <a:lnTo>
                  <a:pt x="0" y="4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7F9DC2BE-629B-9995-F2E0-CDFB96713F8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3C8B6-8B90-6CA5-9C61-9A1CB37E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62162" y="6134100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48688" y="432000"/>
            <a:ext cx="1455751" cy="1936836"/>
          </a:xfrm>
          <a:custGeom>
            <a:avLst/>
            <a:gdLst/>
            <a:ahLst/>
            <a:cxnLst/>
            <a:rect l="l" t="t" r="r" b="b"/>
            <a:pathLst>
              <a:path w="1455751" h="1936836">
                <a:moveTo>
                  <a:pt x="0" y="0"/>
                </a:moveTo>
                <a:lnTo>
                  <a:pt x="1455751" y="0"/>
                </a:lnTo>
                <a:lnTo>
                  <a:pt x="1455751" y="1936836"/>
                </a:lnTo>
                <a:lnTo>
                  <a:pt x="0" y="19368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6" action="ppaction://hlinksldjump"/>
          </p:cNvPr>
          <p:cNvSpPr/>
          <p:nvPr/>
        </p:nvSpPr>
        <p:spPr>
          <a:xfrm>
            <a:off x="1690781" y="536876"/>
            <a:ext cx="2481664" cy="2068053"/>
          </a:xfrm>
          <a:custGeom>
            <a:avLst/>
            <a:gdLst/>
            <a:ahLst/>
            <a:cxnLst/>
            <a:rect l="l" t="t" r="r" b="b"/>
            <a:pathLst>
              <a:path w="2481664" h="2068053">
                <a:moveTo>
                  <a:pt x="0" y="0"/>
                </a:moveTo>
                <a:lnTo>
                  <a:pt x="2481664" y="0"/>
                </a:lnTo>
                <a:lnTo>
                  <a:pt x="2481664" y="2068053"/>
                </a:lnTo>
                <a:lnTo>
                  <a:pt x="0" y="206805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1" name="Freeform 51"/>
          <p:cNvSpPr/>
          <p:nvPr/>
        </p:nvSpPr>
        <p:spPr>
          <a:xfrm>
            <a:off x="3888000" y="116908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041065" y="2880936"/>
            <a:ext cx="291749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Charles Catteau Période art déco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726552" y="4082141"/>
            <a:ext cx="12355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 1910 à 1940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12346" y="3511479"/>
            <a:ext cx="14648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Belgique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85231" y="4679167"/>
            <a:ext cx="3624142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Chrysler/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Rotonde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negresco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géométrie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564130" y="5307694"/>
            <a:ext cx="16130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 polychrome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80026" y="5871996"/>
            <a:ext cx="197394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décoratif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(fiche16)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CATTEAU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façonnage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A1D1A107-5396-678E-1EE8-5E6BB9FCE57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D8EABA32-9392-FB90-C9AC-62EC7A43BDBA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AF4B90BE-DAAD-1E62-B019-EB3DB80F99B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8D08D39E-0C2A-3686-3DCE-1F6606F0B8C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9384A245-F57A-C962-352A-A06D5B4FED0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B14FA2D4-86F3-0B3B-FB87-6B2FA8F14A7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11B49E7F-2636-48AC-3B5D-A9D844AC8D2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DD5EAD9D-FF58-23FA-1C23-39DE802D0D6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22D961D4-C98A-7396-6466-8714964BC2E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5AAFCD0B-B072-C0CC-8E69-5D79DAFBEC9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4475B3D4-565F-06FE-6793-9E5F32C2C5D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DC70D3F9-1CC7-509B-DF5C-31AF05C0DF0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46906F75-6E56-3C62-1138-ED7B32F2E60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FF57AF60-CFA7-8F4C-048B-35F851357CE9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B2DED3AB-8921-03F3-68A0-AB10941E169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AB63653C-7511-D211-8412-D10B7012BBAD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1D8C15A5-5AE1-386B-6BCE-DDD04B6E1A1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FE5FA997-7CF9-AC1A-2C82-68BCD436C86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55A791D8-C867-4FC6-343E-1EBF8E47B29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C45E2A6A-3E43-9BBE-7803-A97DCB3E8354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94910B5B-C8E8-87FC-1FB9-FA8DDF21A4A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0E8CC1EF-D172-030E-31EB-2265299A1F6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09D6910A-3829-18BB-8B09-914B3FE7152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4BCFA5A4-9765-7E01-1DE6-F67BBCB9AFF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05C27D0A-831E-969B-E09A-2BC2587E131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41551969-59CB-7F47-1853-F4B131E006E1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6DDADCAF-F46A-3750-7DFB-78F60964533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7418CBCE-7A31-E53E-DD0E-53ADD93053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479B477B-E421-2A23-6C8D-DA25B6079BD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809C8689-F14D-A551-FC11-1697F5A111F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FAA73C01-E68D-35B1-4326-D5A876880B0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79E27B49-A334-3A47-D0FE-87550DF2121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6A792AFA-42DE-A27F-3765-2D7C83050F1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8AF6BB4B-A546-B3D4-677D-7624F0A62BA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E2E0F7C7-40C7-3BAD-D5C2-EF4CA01A149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A01BF5BB-9744-5775-E75F-DD45D9CAECF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8F14F690-6902-2832-B270-86C7EB2C8D7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C31EE30D-F2C0-46CF-C2F5-03ACB5657BF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44C0F015-A743-F3D2-7801-76C5FA7E61E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51F14BC5-BC05-0D3A-6013-25C6EEC767F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3AA4263C-3908-9E2A-65BF-E7EAE5A0A338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C383C72D-B7EF-4420-9047-1634A701A66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D93F4823-C9EC-4A32-F6A4-D5726273B48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7AAD4BC3-FBE1-1939-811A-6FCDFDF8D26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7EFB367-6FC0-071E-929A-11F4D923C7F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83B16B8D-6C5F-E305-6F8F-EAA18D0A1511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868DC694-D340-27C3-FFCF-8E0835FC01A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18653E16-C30E-696D-CED0-268DD89096F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E6A0B47D-AFCC-BEF5-FDC4-FAFEF37B390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AE606E86-4D8F-F3B2-266C-BB34E19DC58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E55607F6-3586-0C58-F7A4-566B77F064E7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FC826FB0-60C3-ED20-FF94-E3CC50E5F11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07DA014D-8CF4-31CC-9570-C18AAAA5B4C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C828CFFF-4096-E35B-98BD-9177DFE8490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ED01B29E-624A-1259-630C-1C0956E28F2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0DB6EB7F-A692-6EA3-2622-858A25649404}"/>
              </a:ext>
            </a:extLst>
          </p:cNvPr>
          <p:cNvGrpSpPr/>
          <p:nvPr/>
        </p:nvGrpSpPr>
        <p:grpSpPr>
          <a:xfrm>
            <a:off x="-76270" y="-106447"/>
            <a:ext cx="4433112" cy="2680879"/>
            <a:chOff x="-76270" y="-106447"/>
            <a:chExt cx="4433112" cy="2680879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9589EE66-893C-0406-34EF-F497F42F9C17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4" name="Image 123">
                <a:hlinkClick r:id="rId20"/>
                <a:extLst>
                  <a:ext uri="{FF2B5EF4-FFF2-40B4-BE49-F238E27FC236}">
                    <a16:creationId xmlns:a16="http://schemas.microsoft.com/office/drawing/2014/main" id="{9796BDFA-6BC7-45D9-5AEA-D5A32D79E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2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4">
                <a:hlinkClick r:id="rId23"/>
                <a:extLst>
                  <a:ext uri="{FF2B5EF4-FFF2-40B4-BE49-F238E27FC236}">
                    <a16:creationId xmlns:a16="http://schemas.microsoft.com/office/drawing/2014/main" id="{DC7D36F3-E096-21DE-C798-C9E3FDBF8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/>
              <a:stretch/>
            </p:blipFill>
            <p:spPr bwMode="auto">
              <a:xfrm>
                <a:off x="1412588" y="19773"/>
                <a:ext cx="1680724" cy="1310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8">
                <a:hlinkClick r:id="rId26"/>
                <a:extLst>
                  <a:ext uri="{FF2B5EF4-FFF2-40B4-BE49-F238E27FC236}">
                    <a16:creationId xmlns:a16="http://schemas.microsoft.com/office/drawing/2014/main" id="{492B6B3F-3EB2-ABC7-D740-A3390C371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6">
                <a:hlinkClick r:id="rId29"/>
                <a:extLst>
                  <a:ext uri="{FF2B5EF4-FFF2-40B4-BE49-F238E27FC236}">
                    <a16:creationId xmlns:a16="http://schemas.microsoft.com/office/drawing/2014/main" id="{2898C8DA-C92F-BF41-9714-34AAAE4A8E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3" name="Picture 4">
              <a:hlinkClick r:id="rId32"/>
              <a:extLst>
                <a:ext uri="{FF2B5EF4-FFF2-40B4-BE49-F238E27FC236}">
                  <a16:creationId xmlns:a16="http://schemas.microsoft.com/office/drawing/2014/main" id="{5E803AF7-6E7B-589F-80A7-7FE55D0E6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2921000" y="-99374"/>
              <a:ext cx="14358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" name="Espace réservé du pied de page 4">
            <a:extLst>
              <a:ext uri="{FF2B5EF4-FFF2-40B4-BE49-F238E27FC236}">
                <a16:creationId xmlns:a16="http://schemas.microsoft.com/office/drawing/2014/main" id="{D8D198C3-E23F-D963-C9DD-EE2201FC6C8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947EF-2015-022F-9C76-B33190343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892485-9792-EC8B-4312-B9FF4100D825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6CC8D43-9402-478B-0105-417C0FAD928D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732CB5-7627-8050-BF2F-8B1D4021C5D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29EA1D2-2A24-D8B6-727C-938CB9197CE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1BADB38-09A6-6A25-96F0-B0883285978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7AF7FF-DFDA-B07E-4BA4-0A794677FD9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7F81ADE-63AF-BB8B-843C-2A7B1BE8A554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CC56A45-3975-8667-41D1-DA40FD176694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2FFC61A-13D2-51CC-63F4-B275EE78F620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CD86A06-A2C7-0C25-A6A3-062A9EF3CFF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8EA03EB-BEED-A211-F0C9-9F2CB6E63C9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A98CC97-A771-5F35-D580-1018FC436FBF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90F82E1-2F28-6EE6-0073-80937FAB2962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9A47D29-5AC6-09E5-4F93-550D5A57D1C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2E933EF-5381-5F28-0F57-AF2395B386AA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59F21D5-55DF-52F6-7BE3-7276774B897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2EBD8BE-5EBF-BC19-7AC7-604FCAF77AE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500B237-1449-2543-4D3B-FFB248B6554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B9CE4AE-E220-D7C8-20A2-7D1342C81F7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25EEF3E-9FC0-90EF-1D59-70262A7AA34A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4E7674FC-111F-74AC-FEB4-DC45D0C6C17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F28E537-99CF-2BAC-F1A2-D13DBF527023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2751115-0293-B79D-DD05-C8EA23FCFDF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FDE70C8-70D6-87CE-05E7-768D234EE6E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0BA36BD-309F-952A-07A6-F06D53A905B2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192642F-33ED-46BF-2C86-3B42EB5554D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6FD5B28-842B-23FD-D083-7F50C51ADA6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FF88029-DFD3-80E8-7A81-5EDF93CBB73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55653A0-0A55-B82A-A643-6A9FACE43D0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54E493E-418A-66F0-96D7-2939DF0BEA1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CEA4C0D-4364-A51B-7245-283B052B44A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F16DE54-05D7-7F2F-D082-BA0A59A590F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1663FAB-60C5-E6B4-8145-54791670FC8C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979E3555-BFD7-AF01-80F2-3F995006007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EFEE7B7-FB12-9DB8-09ED-79270EC7EC8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1B7ABDC-994F-8E23-E413-0BFF4AC0D16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A5C9523-1085-C612-F75B-5F2100B1F09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288095E9-D600-8D66-6814-50831462A47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8F2DED1-7ACC-18AD-58D6-73FEA2252FC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5B0F4F35-A6BE-76BF-DE89-C265500C60B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B106A69B-CF80-1BA8-1444-6A97F09BD27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E78F69B-B35D-017A-6E74-57833228AAF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ACB18F5-8C95-D28F-C401-42FA6F902415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377983B6-3DE8-278A-AB25-890C96AE8E11}"/>
              </a:ext>
            </a:extLst>
          </p:cNvPr>
          <p:cNvSpPr/>
          <p:nvPr/>
        </p:nvSpPr>
        <p:spPr>
          <a:xfrm>
            <a:off x="548688" y="432000"/>
            <a:ext cx="1455751" cy="1936836"/>
          </a:xfrm>
          <a:custGeom>
            <a:avLst/>
            <a:gdLst/>
            <a:ahLst/>
            <a:cxnLst/>
            <a:rect l="l" t="t" r="r" b="b"/>
            <a:pathLst>
              <a:path w="1455751" h="1936836">
                <a:moveTo>
                  <a:pt x="0" y="0"/>
                </a:moveTo>
                <a:lnTo>
                  <a:pt x="1455751" y="0"/>
                </a:lnTo>
                <a:lnTo>
                  <a:pt x="1455751" y="1936836"/>
                </a:lnTo>
                <a:lnTo>
                  <a:pt x="0" y="19368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6" action="ppaction://hlinksldjump"/>
            <a:extLst>
              <a:ext uri="{FF2B5EF4-FFF2-40B4-BE49-F238E27FC236}">
                <a16:creationId xmlns:a16="http://schemas.microsoft.com/office/drawing/2014/main" id="{6488041C-49D2-903F-1D2A-AF5E1AE41343}"/>
              </a:ext>
            </a:extLst>
          </p:cNvPr>
          <p:cNvSpPr/>
          <p:nvPr/>
        </p:nvSpPr>
        <p:spPr>
          <a:xfrm>
            <a:off x="1690781" y="536876"/>
            <a:ext cx="2481664" cy="2068053"/>
          </a:xfrm>
          <a:custGeom>
            <a:avLst/>
            <a:gdLst/>
            <a:ahLst/>
            <a:cxnLst/>
            <a:rect l="l" t="t" r="r" b="b"/>
            <a:pathLst>
              <a:path w="2481664" h="2068053">
                <a:moveTo>
                  <a:pt x="0" y="0"/>
                </a:moveTo>
                <a:lnTo>
                  <a:pt x="2481664" y="0"/>
                </a:lnTo>
                <a:lnTo>
                  <a:pt x="2481664" y="2068053"/>
                </a:lnTo>
                <a:lnTo>
                  <a:pt x="0" y="206805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3A697EC6-B1FF-2B88-D3E7-48FF9252BE55}"/>
              </a:ext>
            </a:extLst>
          </p:cNvPr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FA18059E-DCDC-A451-B2DE-E5250B374B86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5704E20A-0354-C959-E015-CF8ED903C23D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9C7B7952-C156-A983-0BD5-0C5898038EF1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A8071568-B50D-5971-2FE3-7B710C3BBCCD}"/>
              </a:ext>
            </a:extLst>
          </p:cNvPr>
          <p:cNvSpPr/>
          <p:nvPr/>
        </p:nvSpPr>
        <p:spPr>
          <a:xfrm>
            <a:off x="3888000" y="116908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A4AFD71-FC6B-2A53-B9BE-FB4930243E79}"/>
              </a:ext>
            </a:extLst>
          </p:cNvPr>
          <p:cNvSpPr txBox="1"/>
          <p:nvPr/>
        </p:nvSpPr>
        <p:spPr>
          <a:xfrm>
            <a:off x="1041065" y="2880936"/>
            <a:ext cx="291749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Charles Catteau Période art déco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DF68EF40-D07D-4B87-93D0-A4CB9F6B5774}"/>
              </a:ext>
            </a:extLst>
          </p:cNvPr>
          <p:cNvSpPr txBox="1"/>
          <p:nvPr/>
        </p:nvSpPr>
        <p:spPr>
          <a:xfrm>
            <a:off x="1726552" y="4082141"/>
            <a:ext cx="12355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 1910 à 1940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5DBB149D-6711-F2BE-6752-747E7DE8DFF6}"/>
              </a:ext>
            </a:extLst>
          </p:cNvPr>
          <p:cNvSpPr txBox="1"/>
          <p:nvPr/>
        </p:nvSpPr>
        <p:spPr>
          <a:xfrm>
            <a:off x="1712346" y="3511479"/>
            <a:ext cx="14648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Belgique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1069CAEA-E95E-EFB2-1A46-0BBEAB3B9C15}"/>
              </a:ext>
            </a:extLst>
          </p:cNvPr>
          <p:cNvSpPr txBox="1"/>
          <p:nvPr/>
        </p:nvSpPr>
        <p:spPr>
          <a:xfrm>
            <a:off x="485231" y="4679167"/>
            <a:ext cx="3624142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Chrysler/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Rotonde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negresco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géométrie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F096A273-A353-8E0E-79E5-71C55AFE89A7}"/>
              </a:ext>
            </a:extLst>
          </p:cNvPr>
          <p:cNvSpPr txBox="1"/>
          <p:nvPr/>
        </p:nvSpPr>
        <p:spPr>
          <a:xfrm>
            <a:off x="1564130" y="5307694"/>
            <a:ext cx="16130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 polychrome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756726E5-7B90-BBCF-276C-DE5620C1AC58}"/>
              </a:ext>
            </a:extLst>
          </p:cNvPr>
          <p:cNvSpPr txBox="1"/>
          <p:nvPr/>
        </p:nvSpPr>
        <p:spPr>
          <a:xfrm>
            <a:off x="1280026" y="5871996"/>
            <a:ext cx="197394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décoratif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(fiche16)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A695A618-AB81-CDB5-8BE6-A64EDAF1526B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CATTEAU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936088A1-0F6F-A440-B4FB-DD58BED00E29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23DAFB57-E065-191E-1E4B-15FA69AB0E2E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DB6B205B-268B-1938-B6CE-37B6F3D9A9FA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72706DC6-4E3E-57FF-D1C6-C5031514EC5E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DD6220B9-443E-0420-96F2-E545EED3E3CD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6276797C-72B6-0CC2-5EDB-E42A6251E60C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façonnage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BF6DED12-DAA0-5AD5-DDC2-238E0631267D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17357B77-8A6E-0F72-0372-0C40FACA4D0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39E19D61-D56B-852D-7BBF-D31BC8C86E37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B466348D-C132-36F8-C993-DF073D4080C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187BFAF-B057-1D05-61FA-FEAF185D4E97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E68DCB8C-36B8-7B62-F644-D404FBA0C5D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9379FD1C-9059-253E-38F8-BBD5A69456F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8170691B-FE8F-9DBF-3526-1823D1C4CFA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0B7559E0-57A9-543D-40B0-90E7B02C3030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9E849C9E-3699-D5CB-EA1F-300E1108AB8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AC274182-62DB-AFA3-97B7-B216B803F29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0AA8771B-6752-2FEC-72B7-30A5A4FD8CF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C8AD4CAB-9F90-E3B7-B29F-6F540A9E1D0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44CA6DF4-E5C1-DEB7-1F81-31E531C5B1D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168798A9-395F-D654-189C-C6A88CACDBD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E674D60B-5FD2-BD5C-D236-234F1F8077EB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A6C043D1-D9BF-4D1E-3A0D-0F6DDFCDDA8F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54E967AE-1983-E24F-016C-329B4BC5FA1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F458662D-47DA-5566-B887-FB2696B2062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18456A50-5088-B6EA-8362-B05161CA870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5EB1EF2B-31E5-1D20-6E17-E671FF09933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A82A9BA1-F9D5-C9E4-3541-F850B16DFF3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47B10AE4-CD0F-CF7F-E2CA-00387633E36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576540ED-14E9-53AF-70B1-97DECDED414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33C5B6E4-C647-E39D-1367-DC1648EDCCE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36273F2-A7D6-F6CB-7AD0-A88E28808F7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DB1E8317-61EC-3EC3-C55B-BE0D4CEF12A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0E18D9C4-8365-DF80-1B50-2E95214CA9E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DD9A479B-4DE6-93CC-F2F0-01A6C2DB4D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A59C979E-63A4-9AF5-852A-C80F3C00CA6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9B0B0B80-4B7B-8871-ACBE-3A38234BBE0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DD3FB2B9-A6ED-78F5-BDB7-95063947D4C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1ED0A56B-DC7D-D3C7-C498-EBDB401AB25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C2AD06EF-1D92-9D6A-82C5-3EDA49132FD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469CDDFE-C02C-49AA-0D96-37CA579B427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4808633-5377-B8DB-C20A-B008557459F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453FE71C-90D6-C7EF-CEBF-00710E5FB9B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7FC8A186-B138-38ED-4716-AA90E8F3147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4F83FA7C-9AF7-E178-31CD-18172DAB80A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9B7FA9D9-4DCD-517A-3552-15E771D25622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7991FAA4-60A3-51B4-C2EA-36252927400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03D4038E-18AB-B677-F834-C2BE3B0087F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9D18435E-F516-1E4E-F747-80D9F86DC3E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7255DB96-E226-68CB-E366-017B4A8E09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6B8D9CBD-E7C0-2E2E-359B-D223CE76D02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ACAB888D-A4C5-8733-6C11-BAA38B59CB6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D9468C44-C08F-665C-8213-7B817CB54B99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95AB164C-BDA2-28A1-2E15-BD1A615BD01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FE6024C4-BB83-C200-8CC7-8473985516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AC98FF1B-B158-2C2E-6B0C-1FA878F7C7E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20C1E3C8-A55E-8DF9-5C8B-D76B466D417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2AEDD893-D9D4-F6E7-CDB7-C214F69F513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CF77EA50-7D4B-F90D-4CE5-6045DAED248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4E527A00-B0F9-A850-8013-74D9AC43B65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FC9FCF24-D887-E643-2215-2AD01968B3C9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624A4DA1-7323-A345-A77C-68699F1BBEE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AED53108-D277-E8F8-16EC-D1334512ADA7}"/>
              </a:ext>
            </a:extLst>
          </p:cNvPr>
          <p:cNvGrpSpPr/>
          <p:nvPr/>
        </p:nvGrpSpPr>
        <p:grpSpPr>
          <a:xfrm>
            <a:off x="-76270" y="-106447"/>
            <a:ext cx="4433112" cy="2680879"/>
            <a:chOff x="-76270" y="-106447"/>
            <a:chExt cx="4433112" cy="2680879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3A0B7173-5271-AACE-EB0F-8027DBCDD7F6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4" name="Image 123">
                <a:hlinkClick r:id="rId20"/>
                <a:extLst>
                  <a:ext uri="{FF2B5EF4-FFF2-40B4-BE49-F238E27FC236}">
                    <a16:creationId xmlns:a16="http://schemas.microsoft.com/office/drawing/2014/main" id="{EFE3E4FB-B850-7D5A-4277-5C3AF8B41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2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4">
                <a:hlinkClick r:id="rId23"/>
                <a:extLst>
                  <a:ext uri="{FF2B5EF4-FFF2-40B4-BE49-F238E27FC236}">
                    <a16:creationId xmlns:a16="http://schemas.microsoft.com/office/drawing/2014/main" id="{A50D29C1-1467-687F-DD26-C3A3B73DE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/>
              <a:stretch/>
            </p:blipFill>
            <p:spPr bwMode="auto">
              <a:xfrm>
                <a:off x="1412588" y="19773"/>
                <a:ext cx="1680724" cy="1310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8">
                <a:hlinkClick r:id="rId26"/>
                <a:extLst>
                  <a:ext uri="{FF2B5EF4-FFF2-40B4-BE49-F238E27FC236}">
                    <a16:creationId xmlns:a16="http://schemas.microsoft.com/office/drawing/2014/main" id="{581B5480-AADC-9BE7-9E7F-EB4D90CBC1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6">
                <a:hlinkClick r:id="rId29"/>
                <a:extLst>
                  <a:ext uri="{FF2B5EF4-FFF2-40B4-BE49-F238E27FC236}">
                    <a16:creationId xmlns:a16="http://schemas.microsoft.com/office/drawing/2014/main" id="{8084B562-B16C-769C-CC35-8B456D7A4A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3" name="Picture 4">
              <a:hlinkClick r:id="rId32"/>
              <a:extLst>
                <a:ext uri="{FF2B5EF4-FFF2-40B4-BE49-F238E27FC236}">
                  <a16:creationId xmlns:a16="http://schemas.microsoft.com/office/drawing/2014/main" id="{0397D203-B2B0-66BE-62E7-F746778E9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2921000" y="-99374"/>
              <a:ext cx="14358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" name="Espace réservé du pied de page 4">
            <a:extLst>
              <a:ext uri="{FF2B5EF4-FFF2-40B4-BE49-F238E27FC236}">
                <a16:creationId xmlns:a16="http://schemas.microsoft.com/office/drawing/2014/main" id="{3E3BA177-9107-43CA-12D1-F76C7CBF5FA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7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6611" y="800100"/>
            <a:ext cx="2381601" cy="3168653"/>
          </a:xfrm>
          <a:custGeom>
            <a:avLst/>
            <a:gdLst/>
            <a:ahLst/>
            <a:cxnLst/>
            <a:rect l="l" t="t" r="r" b="b"/>
            <a:pathLst>
              <a:path w="2381601" h="3168653">
                <a:moveTo>
                  <a:pt x="0" y="0"/>
                </a:moveTo>
                <a:lnTo>
                  <a:pt x="2381600" y="0"/>
                </a:lnTo>
                <a:lnTo>
                  <a:pt x="2381600" y="3168653"/>
                </a:lnTo>
                <a:lnTo>
                  <a:pt x="0" y="3168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461771" y="3154362"/>
            <a:ext cx="3562746" cy="2968955"/>
          </a:xfrm>
          <a:custGeom>
            <a:avLst/>
            <a:gdLst/>
            <a:ahLst/>
            <a:cxnLst/>
            <a:rect l="l" t="t" r="r" b="b"/>
            <a:pathLst>
              <a:path w="3562746" h="2968955">
                <a:moveTo>
                  <a:pt x="0" y="0"/>
                </a:moveTo>
                <a:lnTo>
                  <a:pt x="3562746" y="0"/>
                </a:lnTo>
                <a:lnTo>
                  <a:pt x="3562746" y="2968955"/>
                </a:lnTo>
                <a:lnTo>
                  <a:pt x="0" y="2968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5C657118-176C-625D-AAF2-F5243CF63B1A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24007B1-BA27-B3B3-0D47-8DE311F898F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437641" y="412950"/>
            <a:ext cx="1367322" cy="2019290"/>
          </a:xfrm>
          <a:custGeom>
            <a:avLst/>
            <a:gdLst/>
            <a:ahLst/>
            <a:cxnLst/>
            <a:rect l="l" t="t" r="r" b="b"/>
            <a:pathLst>
              <a:path w="1367322" h="2019290">
                <a:moveTo>
                  <a:pt x="0" y="0"/>
                </a:moveTo>
                <a:lnTo>
                  <a:pt x="1367322" y="0"/>
                </a:lnTo>
                <a:lnTo>
                  <a:pt x="1367322" y="2019290"/>
                </a:lnTo>
                <a:lnTo>
                  <a:pt x="0" y="20192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-1" y="-63900"/>
            <a:ext cx="4318001" cy="495900"/>
            <a:chOff x="0" y="0"/>
            <a:chExt cx="2952401" cy="31100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85913" y="116273"/>
            <a:ext cx="237232" cy="363342"/>
          </a:xfrm>
          <a:custGeom>
            <a:avLst/>
            <a:gdLst/>
            <a:ahLst/>
            <a:cxnLst/>
            <a:rect l="l" t="t" r="r" b="b"/>
            <a:pathLst>
              <a:path w="237232" h="363342">
                <a:moveTo>
                  <a:pt x="0" y="0"/>
                </a:moveTo>
                <a:lnTo>
                  <a:pt x="237232" y="0"/>
                </a:lnTo>
                <a:lnTo>
                  <a:pt x="237232" y="363342"/>
                </a:lnTo>
                <a:lnTo>
                  <a:pt x="0" y="3633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316498" y="2870149"/>
            <a:ext cx="218701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Moderne Pablo Picasso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1950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75321" y="3481036"/>
            <a:ext cx="153803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Vallauris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81634" y="4669760"/>
            <a:ext cx="354151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Cubisme/ surréalisme/ suprématisme/ futurisme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26541" y="5317219"/>
            <a:ext cx="305169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tournée décors aux engobes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04331" y="5895942"/>
            <a:ext cx="321134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à décor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anthropomorphe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(fiche17)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PABLO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FF37096B-2814-E835-24FE-1282738E599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279D9962-371C-39A3-524D-AE9298F268C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6CA68EE6-A1BD-81EF-BC8B-6ED8FFC38B3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BFFD1814-A874-B9ED-2782-904E1C2F0E6D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CD37CE1-9E0B-5296-6B9B-65BAEE4D270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49A6786-770A-D991-C1D4-5AB65AAFFCF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1DA7837C-7AF4-51B3-44F4-E55C207DDC4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02B1E55E-DD00-28B7-F14D-087B950BCE1B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B301F529-85E8-C985-3361-52A09F9A71A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C6934D7C-B463-6C79-8248-D9AD3F62DAF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E1F22D54-6E64-AF9E-3CFA-FE8339D650F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C0A35B62-362B-E79F-8FAC-5C45A868A12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AE1A374E-ED41-3938-8B4C-7C80868F409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DDD3526E-2BD9-79EB-4C1E-CBE0BA44FACD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B14A643-E2EB-4FB0-0AA8-906CD3384B7B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EAFAE826-82A0-9DD3-965A-930E06A07B2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C5B6CBC8-3EA6-CA6B-7E09-B89FA49E80E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5385A963-F92C-752C-AF45-C37191C32B0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B15715D0-76A9-B778-F7A4-C965368E2BC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E6A88B04-4D66-A230-442A-3A636FA654D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9A7FF2F6-2857-1C7C-A51D-D1E439711778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2B733F37-44FD-A467-2395-DF95926DD5A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67B69DB8-B4C5-6A2A-E502-EC042283067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C2D2D9D4-40A3-A153-0F2C-3A4A42B6DF3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312C291C-1D84-C7BB-0805-1807B04D245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51C6F1A0-7BA7-33D3-24DF-6F8E67FC629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6C225E13-BF5B-C875-6525-6A2196A8E0D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A779B8BD-EF53-0F44-7493-928331099F0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00D3E1C7-082A-F480-FE0A-F243A947D90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3D6D17CA-B85F-1DE7-D0DE-F5354BF5952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BD14C002-F07F-A3F2-D88F-0090253272A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0DFDDDFE-BC78-DACC-7DDE-3EF2EB0D3FA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917FBFED-26CF-F844-0F88-EB23E390123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404C530B-4DD4-D193-9E3F-57D847D7EFD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DFAEDDB2-51DA-4AEE-8F56-D50AD069595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7532168A-6C7E-1FF5-8A13-5F6E2D21224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633FF059-F60E-E17D-B0B7-DA9C659C48C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4BFA2406-737A-0DED-490A-C61483F66AD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369968D2-76DE-EF0E-8089-112223B016F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7B6A9712-003D-03DD-6368-96B77188064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7DF16775-6BCF-334D-5CC8-325EB47E9D8E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06B28A54-A374-B365-DD88-044B902FB27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DE9EFB78-58CE-C1F5-7F9D-9065A977AD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67E1E561-EE30-0012-238C-56FCCA17ED4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DD7D5C7B-0DB6-732D-B857-D008218CA5F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47329782-07A7-8624-6084-1B1C72549E8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8A9690B4-02B4-7988-376A-6AC4B6922B0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3AF0E4B4-C8C2-0816-8AC8-980B3FDDD6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6681B3F5-789E-F28E-3C50-10C4A6DF176D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7F441B03-F3D7-20E6-07DB-84D55C8B417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7D781A6A-8487-6F99-DEB6-353AB6E86EA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C7FDCA5E-D479-31BB-C183-FCB1D724B91B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BD159527-50BD-8DAA-969A-559C07CF39B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B2CD9EAB-4527-98AB-B688-5DF2FB3697C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CDE05FF5-F65E-6CA2-E4BB-9FBEF45FDA2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6817CBF-4BBF-7C20-DB1B-751C53391ABC}"/>
              </a:ext>
            </a:extLst>
          </p:cNvPr>
          <p:cNvGrpSpPr/>
          <p:nvPr/>
        </p:nvGrpSpPr>
        <p:grpSpPr>
          <a:xfrm>
            <a:off x="-95254" y="-140485"/>
            <a:ext cx="4433112" cy="2680879"/>
            <a:chOff x="-76270" y="-106447"/>
            <a:chExt cx="4433112" cy="2680879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E124A826-E56D-F89F-E2CE-EA2858BEC3AB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BC2D90B4-6C87-1409-EBD3-25285BE89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8">
                <a:hlinkClick r:id="rId22"/>
                <a:extLst>
                  <a:ext uri="{FF2B5EF4-FFF2-40B4-BE49-F238E27FC236}">
                    <a16:creationId xmlns:a16="http://schemas.microsoft.com/office/drawing/2014/main" id="{843D2AA9-6472-02A7-16EF-140748C97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 l="-1133"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6">
                <a:hlinkClick r:id="rId25"/>
                <a:extLst>
                  <a:ext uri="{FF2B5EF4-FFF2-40B4-BE49-F238E27FC236}">
                    <a16:creationId xmlns:a16="http://schemas.microsoft.com/office/drawing/2014/main" id="{271B7848-9C78-52EB-15F5-84DAAE6C1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8B36A6D0-C720-61E9-F755-56CB33E46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FF722364-CBEA-F214-EF7E-97EA77F4B8B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F0CBC-02FE-B07D-08E2-D99730925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BD7A4F-842E-7850-5F97-9D6F137E9489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1F3FFA7-A479-1390-A01F-1CA5B808A478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68EC17-2CD3-5209-2682-038486D00A0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99684D-3C10-3D96-B3A1-A87524D159B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601EA74-C4EF-59F2-56C7-1939F47E5D5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C855220-48F0-7F03-E9C8-C1E4DCEA5FA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BF3F050-8A69-4FC5-CEE4-2F71A1AA2F6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D637DA8-85D9-4579-812E-A51C94CCE31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44147F3-953E-7177-F1B2-CAD8FEFDB537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CA1309C-B494-64FB-7A05-329EC186B80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3C8F4D1-7B79-B753-9388-1F27C5E9467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7B98544-BE86-FFC9-0F60-ED09E4D4B84F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20CA2CD-2C84-BBD8-F4BC-D805367646A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65363F8-5ECB-063E-5D3B-5F50EC3DE27C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670830E-2E97-6D17-619A-1366842B894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701A29B-7965-0D66-8247-9BBCC5B3B70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872C06B-E018-201B-433A-62DD8DF57EF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7D4EDED-CD22-599A-339E-D8A02F4EAFF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B73F28E-4D26-3A71-1A38-558947686ED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D681BFB-02CF-8F7F-96A4-425D1976F84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0CF2A9AD-925D-A1FE-4C45-460C7C8FD53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A55C1CC-D474-23C4-B146-8A4A30CD6011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038B66C-2D45-8BC6-3D02-937E449B882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0A59E12-0ECE-83C3-F357-3DADC0A1F9D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017F677-D90A-FCF5-3D78-72B78D2408C8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03AB613-7285-0C48-6F10-952C0DE3038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CE3F427-33B7-4777-B3D7-5E52308EBB3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51C8847-3A93-774F-0A6C-AF22101BF7B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57B16E4-CECF-670F-8749-D2D04A91CC3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EDECCA8-4940-8A8F-536A-56480EA6EEA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4DAA513F-C94B-4008-9F88-B243D96A383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918AC8C-36A7-A48C-888B-CE8AB29982B5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AA65117B-712F-ADA8-AA58-4BEFFDBA1A3F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8422AB8-A1C2-722F-F9A3-FC4DE8B6B70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DE10637-8F1C-B2B0-50E1-6429801FF4B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CA55739-AAB9-DAFF-D451-8AA07B54047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E05E3D0-8BE9-9C66-F79C-2203C2EC110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2F26FBA-F7F2-9014-0DD8-6FB7B5331D7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77934AE7-6618-F4CD-20A7-3D0440DB744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0D281B0-C4FE-EA94-B173-94D405A5BBF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592C3AD-0F3F-FCF4-963C-9D71AE337E5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B81FDA73-FAC1-0142-086C-DB1F79CB3D7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9CA0758D-71AC-0BDD-64DC-C64E6225222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5D138EAD-F114-8A7E-60A2-FCFD6A337726}"/>
              </a:ext>
            </a:extLst>
          </p:cNvPr>
          <p:cNvSpPr/>
          <p:nvPr/>
        </p:nvSpPr>
        <p:spPr>
          <a:xfrm>
            <a:off x="1437641" y="412950"/>
            <a:ext cx="1367322" cy="2019290"/>
          </a:xfrm>
          <a:custGeom>
            <a:avLst/>
            <a:gdLst/>
            <a:ahLst/>
            <a:cxnLst/>
            <a:rect l="l" t="t" r="r" b="b"/>
            <a:pathLst>
              <a:path w="1367322" h="2019290">
                <a:moveTo>
                  <a:pt x="0" y="0"/>
                </a:moveTo>
                <a:lnTo>
                  <a:pt x="1367322" y="0"/>
                </a:lnTo>
                <a:lnTo>
                  <a:pt x="1367322" y="2019290"/>
                </a:lnTo>
                <a:lnTo>
                  <a:pt x="0" y="20192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8E3C1E10-4B87-6C1E-5E43-097E2B36D65C}"/>
              </a:ext>
            </a:extLst>
          </p:cNvPr>
          <p:cNvGrpSpPr/>
          <p:nvPr/>
        </p:nvGrpSpPr>
        <p:grpSpPr>
          <a:xfrm>
            <a:off x="-1" y="-63900"/>
            <a:ext cx="4318001" cy="495900"/>
            <a:chOff x="0" y="0"/>
            <a:chExt cx="2952401" cy="311009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9063A5A0-FBC5-6F70-D8F7-48036AAA8D31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F27C0269-E139-D262-CE93-87184FB6F0FB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DB79B4C8-8E95-0581-7D08-48815D09CF90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261EF498-C5EA-5E38-44F1-6446879A3567}"/>
              </a:ext>
            </a:extLst>
          </p:cNvPr>
          <p:cNvSpPr/>
          <p:nvPr/>
        </p:nvSpPr>
        <p:spPr>
          <a:xfrm>
            <a:off x="3985913" y="116273"/>
            <a:ext cx="237232" cy="363342"/>
          </a:xfrm>
          <a:custGeom>
            <a:avLst/>
            <a:gdLst/>
            <a:ahLst/>
            <a:cxnLst/>
            <a:rect l="l" t="t" r="r" b="b"/>
            <a:pathLst>
              <a:path w="237232" h="363342">
                <a:moveTo>
                  <a:pt x="0" y="0"/>
                </a:moveTo>
                <a:lnTo>
                  <a:pt x="237232" y="0"/>
                </a:lnTo>
                <a:lnTo>
                  <a:pt x="237232" y="363342"/>
                </a:lnTo>
                <a:lnTo>
                  <a:pt x="0" y="3633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B536848-F542-D2ED-E50B-5FC97AB57E5D}"/>
              </a:ext>
            </a:extLst>
          </p:cNvPr>
          <p:cNvSpPr txBox="1"/>
          <p:nvPr/>
        </p:nvSpPr>
        <p:spPr>
          <a:xfrm>
            <a:off x="1316498" y="2870149"/>
            <a:ext cx="218701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Moderne Pablo Picasso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A40C855-0E18-BDC2-4CEA-6E4A788A0929}"/>
              </a:ext>
            </a:extLst>
          </p:cNvPr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1950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72FC015A-BCB7-8C17-8C84-EE5CDC5BFBDC}"/>
              </a:ext>
            </a:extLst>
          </p:cNvPr>
          <p:cNvSpPr txBox="1"/>
          <p:nvPr/>
        </p:nvSpPr>
        <p:spPr>
          <a:xfrm>
            <a:off x="1575321" y="3481036"/>
            <a:ext cx="153803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Vallauris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BF982BC-0A21-7B0F-F634-BE1992425FDB}"/>
              </a:ext>
            </a:extLst>
          </p:cNvPr>
          <p:cNvSpPr txBox="1"/>
          <p:nvPr/>
        </p:nvSpPr>
        <p:spPr>
          <a:xfrm>
            <a:off x="681634" y="4669760"/>
            <a:ext cx="3541511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Cubisme/ surréalisme/ suprématisme/ futurisme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11C7796E-B199-4A67-6BEC-2002751655C0}"/>
              </a:ext>
            </a:extLst>
          </p:cNvPr>
          <p:cNvSpPr txBox="1"/>
          <p:nvPr/>
        </p:nvSpPr>
        <p:spPr>
          <a:xfrm>
            <a:off x="926541" y="5317219"/>
            <a:ext cx="305169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tournée décors aux engobes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4DA0152-1D5C-5127-5A6C-1E96438F074A}"/>
              </a:ext>
            </a:extLst>
          </p:cNvPr>
          <p:cNvSpPr txBox="1"/>
          <p:nvPr/>
        </p:nvSpPr>
        <p:spPr>
          <a:xfrm>
            <a:off x="804331" y="5895942"/>
            <a:ext cx="321134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à décor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anthropomorphe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(fiche17)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01B2F05-731F-A26B-2092-826554876ED3}"/>
              </a:ext>
            </a:extLst>
          </p:cNvPr>
          <p:cNvSpPr txBox="1"/>
          <p:nvPr/>
        </p:nvSpPr>
        <p:spPr>
          <a:xfrm>
            <a:off x="548688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PABLO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3693D1ED-1C17-8AA7-C06F-6E40A2DBDF47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940E88A2-4414-0A42-FF99-182351C6E66A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C49D1D5E-7C3D-DA8B-A2BB-E233DC67914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54C17D2A-F02E-8347-8E42-F5FF4449B6D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EBBB7BD0-5E63-3773-5D0D-34F438DFA78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AAAEE8A6-D02F-3232-EB84-79175A8ADF6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DE8EB8C8-9263-048B-0803-08186DFB91AC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C8CE1C88-7CAB-DAC8-C625-8AF2A7976B1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BD46D337-9AFD-7058-55E9-4E158FE8619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1C172272-34FF-180E-6852-23E077F0E9F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66644CA4-5664-E354-8505-3E41E36A5D4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6445D761-598E-866B-5AB7-7F92D318B48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EDCB8724-24A2-07CE-1EEF-3D5E838D609B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AD6B5482-DF6E-CD78-DA2C-B3F26484F9FA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F4FF33FF-A472-39F9-474C-BC42D7DB9DF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56D5E47A-D768-FCBA-F447-C33A90816C5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DCF71A35-1203-49B4-DC50-D3394AAE2AB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0B007F3B-B819-E179-9F15-D415C57EAD5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9A331CFE-FA47-22C6-6349-9A82E4C76E7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B0209865-47B9-CEF5-321E-A5428731E2E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E1918E7A-C163-5655-EF46-232FE6E552E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D9FB8B1C-6304-8C32-DF66-3BE734C0288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6FCA3240-B076-12CF-8E9D-F4F0FB9EFE27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BE0A92A0-468E-48D7-A0A8-C9FBA76B26C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C58A346C-B668-5097-7AB6-579691D517B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E6E2DB82-218D-643C-E6DF-FFFFEE1489B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6454081-A0AD-700F-556E-0ED56029759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81DF6295-2985-8F08-399C-47F5649DEF1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CF8475B3-297E-206C-63A5-6C738DB54B1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0B44FF22-FD39-66B7-58E7-9B33E1DAC1C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BDF9DB2E-B411-959F-47BA-B94C3DA1B40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D95A69CF-94D6-BC79-D44A-BDFE3DAA6F5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55B30887-76F3-E100-B372-E973D3A7E4D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60DB1B5-5146-8B29-4C69-0D055A76A3B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5EDE6EB3-D107-4C0C-C638-F836006BF2E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7D3F41FC-BFAD-C26C-4F84-ECB499B22A2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D73F3141-CA7A-B027-2088-B4066F7BD74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419BE032-A0DD-53E3-CBA8-9AC921010EB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C5BB8E81-B41D-FC4C-6BF9-F186B985D27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F504C270-A875-2689-FD85-40C9F7A6A6A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C121451F-3436-15E3-DCDE-743B2D588E45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0E22F8D-12E5-F39C-344A-7DD2880822B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7AE2948-C06A-12D4-9A46-1634FBC9118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C048BEC9-15A7-646C-3C19-9574A78FAEC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784E57EE-30CB-57EE-7456-2DBDE23DAE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FC7B0D4-AEF6-0E7C-39E5-0F664312044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4400B1F-170F-B430-ED12-81EC9CC27D4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E7A9D3A-2AB1-8556-23E1-55A25634AF7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8257E25E-900F-3C0D-6EB9-4236B7DEB60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B080A558-0D22-AE2E-FE36-04A24C4E8BF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F22BA95D-531A-F016-7F93-CA3743A2B86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515F7B5B-6684-9E6F-FBA3-8DA4490A7AB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D578445E-03DB-4287-3B28-4C093D9929D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24FC8617-BE7D-2E97-0ECA-CD9B7332889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B12C754A-F39A-3003-67FA-A518C5A5E2C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4A97ED89-1061-9879-99D1-F8D1E2289BF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F01D10B2-DF61-8248-692F-061551EB2C6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CBDC2CEC-FAD4-0B1F-B08A-C32B07F13F8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9313DA57-D5DE-32A4-9592-3CE13E5AF1E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33D83C63-A2C9-8CCD-8E19-589EF1890C6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8491BA0-0008-68CB-BFC9-ECF8673E04D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899DD955-CFDA-AC45-629C-F505E36CD76C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AB9E2DB8-56ED-F45C-CAEC-2DAA44467635}"/>
              </a:ext>
            </a:extLst>
          </p:cNvPr>
          <p:cNvGrpSpPr/>
          <p:nvPr/>
        </p:nvGrpSpPr>
        <p:grpSpPr>
          <a:xfrm>
            <a:off x="-95254" y="-140485"/>
            <a:ext cx="4433112" cy="2680879"/>
            <a:chOff x="-76270" y="-106447"/>
            <a:chExt cx="4433112" cy="2680879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7AAA0824-867E-246B-3CB2-363AAEE777AB}"/>
                </a:ext>
              </a:extLst>
            </p:cNvPr>
            <p:cNvGrpSpPr/>
            <p:nvPr/>
          </p:nvGrpSpPr>
          <p:grpSpPr>
            <a:xfrm>
              <a:off x="-76270" y="-106447"/>
              <a:ext cx="4394269" cy="2680879"/>
              <a:chOff x="-1984" y="4475"/>
              <a:chExt cx="4350056" cy="2635344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0FCCE5EB-3ECB-723D-D741-D7170964F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8">
                <a:hlinkClick r:id="rId22"/>
                <a:extLst>
                  <a:ext uri="{FF2B5EF4-FFF2-40B4-BE49-F238E27FC236}">
                    <a16:creationId xmlns:a16="http://schemas.microsoft.com/office/drawing/2014/main" id="{8D1A98F9-4448-A6CB-8A69-DF316DF91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 l="-1133"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6">
                <a:hlinkClick r:id="rId25"/>
                <a:extLst>
                  <a:ext uri="{FF2B5EF4-FFF2-40B4-BE49-F238E27FC236}">
                    <a16:creationId xmlns:a16="http://schemas.microsoft.com/office/drawing/2014/main" id="{20D6A1C1-76FD-0609-5AF8-07744B87DC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-1984" y="1309664"/>
                <a:ext cx="2001218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6E8CBF90-23D2-059D-EFC8-B8EF9BB09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2B927828-588C-08BE-05B7-7E56A724AB1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606505" y="1343179"/>
            <a:ext cx="3106989" cy="4588468"/>
          </a:xfrm>
          <a:custGeom>
            <a:avLst/>
            <a:gdLst/>
            <a:ahLst/>
            <a:cxnLst/>
            <a:rect l="l" t="t" r="r" b="b"/>
            <a:pathLst>
              <a:path w="3106989" h="4588468">
                <a:moveTo>
                  <a:pt x="0" y="0"/>
                </a:moveTo>
                <a:lnTo>
                  <a:pt x="3106990" y="0"/>
                </a:lnTo>
                <a:lnTo>
                  <a:pt x="3106990" y="4588468"/>
                </a:lnTo>
                <a:lnTo>
                  <a:pt x="0" y="4588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842ABC46-92FF-1769-A3F8-83F9B88BEA99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7FBF169-172A-762A-5A66-465DBC2406D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81867" y="504525"/>
            <a:ext cx="1756265" cy="1756265"/>
          </a:xfrm>
          <a:custGeom>
            <a:avLst/>
            <a:gdLst/>
            <a:ahLst/>
            <a:cxnLst/>
            <a:rect l="l" t="t" r="r" b="b"/>
            <a:pathLst>
              <a:path w="1756265" h="1756265">
                <a:moveTo>
                  <a:pt x="0" y="0"/>
                </a:moveTo>
                <a:lnTo>
                  <a:pt x="1756266" y="0"/>
                </a:lnTo>
                <a:lnTo>
                  <a:pt x="1756266" y="1756265"/>
                </a:lnTo>
                <a:lnTo>
                  <a:pt x="0" y="175626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-63900"/>
            <a:ext cx="4314825" cy="495900"/>
            <a:chOff x="0" y="0"/>
            <a:chExt cx="2952401" cy="31100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18879" y="116908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970660" y="2880936"/>
            <a:ext cx="319534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Memphis / Ettore Sotstass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1980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75743" y="3482908"/>
            <a:ext cx="19825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Italie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23733" y="4685111"/>
            <a:ext cx="284120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Mendini/ Memphis/ Gaetano Pesce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12205" y="5314911"/>
            <a:ext cx="3652380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 émaillée blanche décor géométrique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12881" y="5890006"/>
            <a:ext cx="150823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totem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D’ETTORE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072B76E-0739-2890-84BE-09E6E0834E4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3C0D91DF-AC7F-7458-8FE8-97A94340FBD9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05C44C9-A423-269C-E238-77126CFAF79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B230B818-B03D-748E-518A-E02FD6EDB89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DA867600-162C-6DD5-61F7-70012A3B983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1C7B234-4CBA-D6C1-40E3-A8C4C57A730E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83D493DF-D050-A704-3778-028B9AD4DC9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A4712583-B607-2A8A-FD04-CF4185DC02B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FFC404CF-AFD8-CAEB-6ABC-AA1CB3244EC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04FF4985-1833-4117-EB1F-2B6388373EE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8DD525DD-0473-EDA0-8177-EBA43FCE639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B41BB3CE-AF4F-C66E-42A1-CCBE59B9991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8B6A4370-AB3B-6570-9556-E8F592F22BCC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7D43BD47-DA7D-EAAF-D6D6-3BE84D83108B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03CBF393-1B2A-BFF5-BDA2-8556BD4CECE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8E7C9ED1-A9FC-4841-D417-AB410D55DE0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A2FE1CC4-BA3F-1755-15C7-FC24C3DA072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B837D72D-23B7-D411-330C-30EC7B0C031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6EFBB217-DC82-AAFF-4525-CFDF718CD78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378E3926-5936-10B5-16AC-62BC3B143F34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F5356432-BCB7-32D3-7955-C2F53810A5A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0A875188-AEFF-80D3-4465-7AF71273D41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0AFFD367-592B-A7A2-93EF-23DAB273096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6426E173-4BE6-90D4-CFF8-6CAB6B510AD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9FF783A0-D1B5-15FC-092D-48010F21A74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ADA88E58-6CDE-152C-EBF1-A1BDB1C5917B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7C9D3C8-3B8B-D9C5-4CBD-54C07D81D59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0D14750A-FD16-0B66-B5C9-336CADEE336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B086EB18-7C92-6B25-8210-012E70CD04A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4D398BF3-FF4C-605F-A283-CDB9DF2EB5E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1AF1FE12-443B-CD80-E097-3DAFF3194094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F103CFDD-91BE-0E33-5B63-25FFC2A46E2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7B289BAB-1716-6576-08D6-0E2C66D20DD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430DF7B0-4369-31BC-530A-E4E4F54A79C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4547F87B-9B18-D0AE-7EED-92EDB031D2C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9626D6F-06FD-6970-A462-948986AF963E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ACC6E9A2-B98C-B4C7-BC7A-DCE647DBF57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0ECC43EF-F0E9-8CD8-E4FB-5BD695D1A7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D060F872-3E24-B406-3A9A-E20CC3A46BBE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29D51C4C-5792-E067-1064-06048BA0116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51F783B9-E27D-80BE-9790-30AAC1F03CB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DCBD503E-7B2E-1391-FD8C-711347E1565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C9A1BC9C-A814-A454-4BFF-C8D314A26E8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71B79BF9-074D-3D71-F613-17B2CDA5F2F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85E0BE7C-9C1E-E6E8-4478-265BAE68A46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D8116045-FEDF-33D6-C218-B1F8D094EAB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C904611C-8A66-35FB-530C-4D40ECFE754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A0B7EB58-5C12-8925-CC4C-822435712BF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18590185-A6E5-2B27-54C3-0E80138A6701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17B255FD-EE05-5D81-63C6-CA248351A2A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0143BEAD-5582-011E-C810-06E027D1D5E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7FA7372E-6B05-7D90-12A1-4221143DBC3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EBC4E4A5-4219-9595-B681-2156D4B498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60C3675E-34FC-B790-DB58-FA2E161C5C1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B9FAA176-885E-84C6-3FB7-7213D59A9B0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4E6B0D4C-1DCF-9879-56A0-73388B7CAD5A}"/>
              </a:ext>
            </a:extLst>
          </p:cNvPr>
          <p:cNvGrpSpPr/>
          <p:nvPr/>
        </p:nvGrpSpPr>
        <p:grpSpPr>
          <a:xfrm>
            <a:off x="-279400" y="-140485"/>
            <a:ext cx="4617258" cy="2689370"/>
            <a:chOff x="-260416" y="-106447"/>
            <a:chExt cx="4617258" cy="2689370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DDBFE58F-BB88-850F-2060-B8931F42284A}"/>
                </a:ext>
              </a:extLst>
            </p:cNvPr>
            <p:cNvGrpSpPr/>
            <p:nvPr/>
          </p:nvGrpSpPr>
          <p:grpSpPr>
            <a:xfrm>
              <a:off x="-260416" y="-106447"/>
              <a:ext cx="4578415" cy="2689370"/>
              <a:chOff x="-184277" y="4475"/>
              <a:chExt cx="4532349" cy="2643691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9E87BA54-D0F9-8E9F-B479-0CEFEF760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4" name="Picture 8">
                <a:hlinkClick r:id="rId22"/>
                <a:extLst>
                  <a:ext uri="{FF2B5EF4-FFF2-40B4-BE49-F238E27FC236}">
                    <a16:creationId xmlns:a16="http://schemas.microsoft.com/office/drawing/2014/main" id="{E5440A1D-72BB-6BCA-5CB9-0A9541BF7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6">
                <a:hlinkClick r:id="rId25"/>
                <a:extLst>
                  <a:ext uri="{FF2B5EF4-FFF2-40B4-BE49-F238E27FC236}">
                    <a16:creationId xmlns:a16="http://schemas.microsoft.com/office/drawing/2014/main" id="{6BFBB10C-5D30-CF64-117B-140773A6A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 l="-8809" r="-3913"/>
              <a:stretch/>
            </p:blipFill>
            <p:spPr bwMode="auto">
              <a:xfrm>
                <a:off x="-184277" y="1318011"/>
                <a:ext cx="2217716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B2E1727C-17D9-8398-6102-72CA0473B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8E672DAD-E6F0-6ACD-7189-FC9BD38C5087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716A6-B1CD-3B84-5D59-B7BDD912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552450-370B-A5FD-FC70-2AA0822BD060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A9D5D40-1200-C548-376F-4839316F6B60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84DCE15-D7D4-D56A-30E2-3B0FA7C98CB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F763574-8777-1BF0-FA78-67F46C8F189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446FF16-3AC1-575C-EC6D-6B137AC4F56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F331C59-37C6-7BAD-F7EE-74DED70B14D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F9BC7DE-1FEA-BD4E-582F-FC8F027B8006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71BA4BF-F4A8-BD20-EDDC-DACE9B587E68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F3C254F-97A9-62D3-E1AB-D57BAC1F1883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EB854AC-1BF7-624B-94B8-01020C36CF4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BCEB6B1-9090-04DC-AE40-C7746FA1A83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6A0D7B4-52D6-82CC-F031-2CC8AD1AE1F6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34A3070-4B52-0648-97CA-FD4ADAF9ED8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7930B88-6C4B-299F-456A-628C6542944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429AED0-2323-D7F4-B963-AEC8096F01B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8D467FC-E97A-F246-BB7A-1AFFDF7917A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6BC5454-351D-C393-594E-494CB6C9850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34B5A07-7FB2-11FA-8C1C-B6C0E6B5B62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4C78C16-FC44-ED72-285E-0395A1F4448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F74055-3EC5-6789-4BC2-54D9799BB8F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1B8AAF99-989A-427D-1A89-C8A14772AE1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E27FA11-DF32-040F-C296-54AC5CCCF19C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6768A66-E8F0-C033-E706-0D38886EA72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6550B4B-58C5-D013-2020-E5F5490B128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DB4E2FF-1854-36EA-E2AE-0BF74D4DE4E1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363F48-A7BF-C79C-8856-9D7E598825A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FFBCFD09-6400-C6E8-FF16-1BB6CDA3C0C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0119F38-64C5-9F3E-03A7-B3B5E709BCD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60ABD68-2DBD-F82D-B7E6-74B8697361C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EF47830-41B3-2694-43B7-B5B05A069A4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6F81BA1-EB13-1C00-8B2F-51F1E7C1208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258CDA3-A992-A7C0-E7DD-7D7B6CFFD1E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87D7CDC-79A0-7049-C141-9585F4DF967C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9AEC11F-A7F5-2081-C104-2F8BD9ADE9F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A6FFAFAF-3AFD-57DF-690C-AA10F5A6E15A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9A20C91-156C-F8A4-5520-BA65D97335B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44401C1-3420-9480-AA46-4BC4E1D2F54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59C94A38-646E-7A19-219D-EA3992990D8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F54C48ED-94A2-DEE3-B62A-093ED4F54BC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DA4969F6-CE90-21D9-C409-81AF9FB7116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85FD9543-B5AF-8199-6EC1-F15F9648A1C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75B102F4-4AC8-B473-BCD9-320E8A4C3A8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CAFB815-1F68-806C-7EA4-08E107CD7A7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CA1FEF07-E4CC-A5CB-4CDB-CD2BCF0AA62B}"/>
              </a:ext>
            </a:extLst>
          </p:cNvPr>
          <p:cNvSpPr/>
          <p:nvPr/>
        </p:nvSpPr>
        <p:spPr>
          <a:xfrm>
            <a:off x="1281867" y="504525"/>
            <a:ext cx="1756265" cy="1756265"/>
          </a:xfrm>
          <a:custGeom>
            <a:avLst/>
            <a:gdLst/>
            <a:ahLst/>
            <a:cxnLst/>
            <a:rect l="l" t="t" r="r" b="b"/>
            <a:pathLst>
              <a:path w="1756265" h="1756265">
                <a:moveTo>
                  <a:pt x="0" y="0"/>
                </a:moveTo>
                <a:lnTo>
                  <a:pt x="1756266" y="0"/>
                </a:lnTo>
                <a:lnTo>
                  <a:pt x="1756266" y="1756265"/>
                </a:lnTo>
                <a:lnTo>
                  <a:pt x="0" y="175626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761D984-0C9D-2299-6EF3-0A38911D345D}"/>
              </a:ext>
            </a:extLst>
          </p:cNvPr>
          <p:cNvGrpSpPr/>
          <p:nvPr/>
        </p:nvGrpSpPr>
        <p:grpSpPr>
          <a:xfrm>
            <a:off x="0" y="-63900"/>
            <a:ext cx="4314825" cy="495900"/>
            <a:chOff x="0" y="0"/>
            <a:chExt cx="2952401" cy="311009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D8E50B9-7626-49B9-E64C-BAFC6C58B258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16D727E5-22EF-2875-5BA6-03232F8209E3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E3661843-11B4-4883-2CB8-616EFE6B8E42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02681009-F003-C847-C69B-828B0D629AC7}"/>
              </a:ext>
            </a:extLst>
          </p:cNvPr>
          <p:cNvSpPr/>
          <p:nvPr/>
        </p:nvSpPr>
        <p:spPr>
          <a:xfrm>
            <a:off x="3918879" y="116908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F13E18E-F24B-B372-A62E-58DF595DA199}"/>
              </a:ext>
            </a:extLst>
          </p:cNvPr>
          <p:cNvSpPr txBox="1"/>
          <p:nvPr/>
        </p:nvSpPr>
        <p:spPr>
          <a:xfrm>
            <a:off x="970660" y="2880936"/>
            <a:ext cx="319534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Memphis / Ettore Sotstass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B4DFE6EB-5CF0-889D-9594-15ED1D27963C}"/>
              </a:ext>
            </a:extLst>
          </p:cNvPr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1980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1117F79-55F5-8FFD-FFF8-F2B6294393F7}"/>
              </a:ext>
            </a:extLst>
          </p:cNvPr>
          <p:cNvSpPr txBox="1"/>
          <p:nvPr/>
        </p:nvSpPr>
        <p:spPr>
          <a:xfrm>
            <a:off x="1275743" y="3482908"/>
            <a:ext cx="19825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Italie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FFFC6C26-D1F7-3856-BA4F-60DAC2B68DC1}"/>
              </a:ext>
            </a:extLst>
          </p:cNvPr>
          <p:cNvSpPr txBox="1"/>
          <p:nvPr/>
        </p:nvSpPr>
        <p:spPr>
          <a:xfrm>
            <a:off x="923733" y="4685111"/>
            <a:ext cx="284120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Mendini/ Memphis/ Gaetano Pesce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C45757F2-A219-DA69-B552-B6B43106BFBA}"/>
              </a:ext>
            </a:extLst>
          </p:cNvPr>
          <p:cNvSpPr txBox="1"/>
          <p:nvPr/>
        </p:nvSpPr>
        <p:spPr>
          <a:xfrm>
            <a:off x="612205" y="5314911"/>
            <a:ext cx="3652380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 émaillée blanche décor géométrique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ADC0AEE8-9D0D-A5FC-A32C-A68AFE2EEFDE}"/>
              </a:ext>
            </a:extLst>
          </p:cNvPr>
          <p:cNvSpPr txBox="1"/>
          <p:nvPr/>
        </p:nvSpPr>
        <p:spPr>
          <a:xfrm>
            <a:off x="1512881" y="5890006"/>
            <a:ext cx="150823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totem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9F275636-4E43-5C54-B01B-0EFB27DB4293}"/>
              </a:ext>
            </a:extLst>
          </p:cNvPr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D’ETTORE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B837212C-613C-7634-7D7F-B503C36EA0E8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AB00C3DD-4628-904B-E5A1-EB28B9E25FA5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7026B25D-D18B-9E35-B2C5-163FA524C27C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609AD5E-3552-875B-337D-6050B6819B3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AF06EBA2-7EA6-D05C-8B9B-9DFE0E2BAFD8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17AF0A03-7E69-9FE2-92A4-E8AF08DF19EC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877F2E81-12C2-9487-D9CA-AEA08F98FF53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6BA56968-C95F-6892-B54B-A095A63F066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20402E31-5EF7-3A44-D699-0A672E260C9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F6FA5C97-754D-CC0C-0905-1F2FF92C743B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B4C45469-6C43-73D9-370C-A3C88A1459D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C09A166E-13E2-6E6E-8EC2-119A2B5C680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C9945E5-A848-4B4F-C192-2D337C85BF86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D14AF108-685C-084D-EA44-7BDAA59CAE9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D5D98D2B-703B-CC3E-1925-40FC27D911D5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EB47E161-3979-C550-B26A-A8E6FE85C13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E4FA9870-F060-E174-8CB2-E9EEA05612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3DC98C9B-3D8A-AC3F-EDE3-F9EF35F85D5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8D61666F-7FD6-2D0D-3CD7-C811D2DFDF0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392EF11B-D0C8-C30E-F3A9-939B233BCB8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9E846B1B-DC40-2541-1D77-129E5357E48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1ED3A74F-AD0D-E3F3-DDB1-9E812DD232B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495B0054-D558-7849-4904-B79BC08FD1D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6FB5F2BA-7927-7543-DAE2-ADC103C7146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7CD8CB59-3548-7C60-F4B7-AA61BF0A0AE1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3B673248-81C3-2AE3-54F6-2BF388AFAFF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31472A22-809D-79F3-018F-342B6810919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19C44327-BBFD-E746-A15F-3A73D4ADCCA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BFF4A66B-DA14-20AF-11AB-41B421B4739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E7A5D67E-6AA1-3086-C9C2-E7A7F0066B3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7EA3EA14-9BE1-347A-566E-8A858371485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A1A39213-0BC9-98FB-9B18-B0E7A522E87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BB8593AD-88B7-F41A-246F-6184045FE0B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191245EF-1455-D409-4AF3-2F13BA55E69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DB426212-5EBD-390E-461C-44C61D89A65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2812769A-F911-A09F-430B-08C59923E8B3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027DF18A-9488-A9A1-0B0B-8CC2E1DFC8A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42E5F0E5-C14F-818F-7FB7-B36DDD4B41D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CABD3614-6768-9584-FE0E-A22EAD8F315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1A5DE6AC-1D97-8830-390B-E03D722A593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FA985A74-90C3-8E38-BF21-559BA21F27D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7FC6D7F1-D1CF-07DE-435E-B83C44350A1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77AAF2C3-C8BC-0802-6BAA-170B84D34BA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C9F705A-60A2-4718-BBDA-0FF2FC9CD60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8976D55F-DCE2-850F-71B0-8595A8F203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5D25DBD3-DA61-53E6-0651-36ACFAD58A1A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1CEFC234-E8CF-A439-5EC8-8D474DD1C63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83FB1515-4CA1-30DF-6FF2-5C0D7A2F114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F083D407-0E60-7FBF-3AB7-6B903A18F15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42FE35C6-8831-CBCF-0594-AF68B606213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8B07EE54-3C70-6070-0717-62F76514CDF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6BEDDDEA-14B5-C69D-2CAE-6CC3BBE77A4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3C7E1AA9-148C-2CF1-249E-5AD206C4E4EE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59081D56-B62A-2635-0D6B-B741AA5036A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98DF463C-7739-6B52-A671-8B0EA8C379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F5C338D5-5D4A-9A4C-7E03-4DDF25F7A67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33198DF4-2549-5D14-6F68-9658DE24D90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231AE980-6D91-9FA5-B4F2-8DCA0EF7475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DB78BFFA-D10A-115E-7A8D-DD2B580CEA7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445B079C-8448-804C-D0E6-8AC3CEFC84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549F168-4C63-B04E-2F12-3D7ED9D450C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D18F7178-76FD-A408-74FB-DE5C3A87736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A601160F-8EAD-B84E-8136-2CCFF1A2AD6F}"/>
              </a:ext>
            </a:extLst>
          </p:cNvPr>
          <p:cNvGrpSpPr/>
          <p:nvPr/>
        </p:nvGrpSpPr>
        <p:grpSpPr>
          <a:xfrm>
            <a:off x="-279400" y="-140485"/>
            <a:ext cx="4617258" cy="2689370"/>
            <a:chOff x="-260416" y="-106447"/>
            <a:chExt cx="4617258" cy="2689370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417797D1-CDF6-9AAB-26EE-30E32880268C}"/>
                </a:ext>
              </a:extLst>
            </p:cNvPr>
            <p:cNvGrpSpPr/>
            <p:nvPr/>
          </p:nvGrpSpPr>
          <p:grpSpPr>
            <a:xfrm>
              <a:off x="-260416" y="-106447"/>
              <a:ext cx="4578415" cy="2689370"/>
              <a:chOff x="-184277" y="4475"/>
              <a:chExt cx="4532349" cy="2643691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4A74B273-3061-D4BA-7979-C2754EA49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4" name="Picture 8">
                <a:hlinkClick r:id="rId22"/>
                <a:extLst>
                  <a:ext uri="{FF2B5EF4-FFF2-40B4-BE49-F238E27FC236}">
                    <a16:creationId xmlns:a16="http://schemas.microsoft.com/office/drawing/2014/main" id="{7B34826F-3F60-C41E-A690-D6A6BAE561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6">
                <a:hlinkClick r:id="rId25"/>
                <a:extLst>
                  <a:ext uri="{FF2B5EF4-FFF2-40B4-BE49-F238E27FC236}">
                    <a16:creationId xmlns:a16="http://schemas.microsoft.com/office/drawing/2014/main" id="{4D45FD6B-0D75-4FA3-B363-0FD3F098F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 l="-8809" r="-3913"/>
              <a:stretch/>
            </p:blipFill>
            <p:spPr bwMode="auto">
              <a:xfrm>
                <a:off x="-184277" y="1318011"/>
                <a:ext cx="2217716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AB3DEC4D-397C-EC38-5AA2-42BBB04B3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8AEF11BE-14C2-FBA5-1E3B-BBE5B3D887D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332316" y="1685509"/>
            <a:ext cx="3655367" cy="3655367"/>
          </a:xfrm>
          <a:custGeom>
            <a:avLst/>
            <a:gdLst/>
            <a:ahLst/>
            <a:cxnLst/>
            <a:rect l="l" t="t" r="r" b="b"/>
            <a:pathLst>
              <a:path w="3655367" h="3655367">
                <a:moveTo>
                  <a:pt x="0" y="0"/>
                </a:moveTo>
                <a:lnTo>
                  <a:pt x="3655368" y="0"/>
                </a:lnTo>
                <a:lnTo>
                  <a:pt x="3655368" y="3655367"/>
                </a:lnTo>
                <a:lnTo>
                  <a:pt x="0" y="36553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2E30504F-AF50-A7D1-2A3F-90A1E9F1AA8E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4A4A919-460F-4816-786B-42FAA122CCB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3966443" y="97030"/>
            <a:ext cx="205960" cy="373060"/>
          </a:xfrm>
          <a:custGeom>
            <a:avLst/>
            <a:gdLst/>
            <a:ahLst/>
            <a:cxnLst/>
            <a:rect l="l" t="t" r="r" b="b"/>
            <a:pathLst>
              <a:path w="205960" h="373060">
                <a:moveTo>
                  <a:pt x="0" y="0"/>
                </a:moveTo>
                <a:lnTo>
                  <a:pt x="205961" y="0"/>
                </a:lnTo>
                <a:lnTo>
                  <a:pt x="205961" y="373060"/>
                </a:lnTo>
                <a:lnTo>
                  <a:pt x="0" y="3730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834096" y="2880936"/>
            <a:ext cx="322720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contemporaine/ camille Virot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2016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83160" y="3473379"/>
            <a:ext cx="181518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Forcalquier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93519" y="4713686"/>
            <a:ext cx="317590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Orlinski/ Fred Allard/ Basquiat/ Koons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68055" y="5345794"/>
            <a:ext cx="164539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Raku Japonais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55381" y="5904167"/>
            <a:ext cx="137791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Bol (fiche 17-18)</a:t>
            </a:r>
          </a:p>
        </p:txBody>
      </p:sp>
      <p:sp>
        <p:nvSpPr>
          <p:cNvPr id="55" name="Freeform 55">
            <a:hlinkClick r:id="rId17" action="ppaction://hlinksldjump"/>
          </p:cNvPr>
          <p:cNvSpPr/>
          <p:nvPr/>
        </p:nvSpPr>
        <p:spPr>
          <a:xfrm>
            <a:off x="-354884" y="179501"/>
            <a:ext cx="3409453" cy="2271548"/>
          </a:xfrm>
          <a:custGeom>
            <a:avLst/>
            <a:gdLst/>
            <a:ahLst/>
            <a:cxnLst/>
            <a:rect l="l" t="t" r="r" b="b"/>
            <a:pathLst>
              <a:path w="3409453" h="2271548">
                <a:moveTo>
                  <a:pt x="0" y="0"/>
                </a:moveTo>
                <a:lnTo>
                  <a:pt x="3409453" y="0"/>
                </a:lnTo>
                <a:lnTo>
                  <a:pt x="3409453" y="2271548"/>
                </a:lnTo>
                <a:lnTo>
                  <a:pt x="0" y="2271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513225" y="-187111"/>
            <a:ext cx="3082688" cy="2814436"/>
          </a:xfrm>
          <a:custGeom>
            <a:avLst/>
            <a:gdLst/>
            <a:ahLst/>
            <a:cxnLst/>
            <a:rect l="l" t="t" r="r" b="b"/>
            <a:pathLst>
              <a:path w="3166735" h="2814436">
                <a:moveTo>
                  <a:pt x="0" y="0"/>
                </a:moveTo>
                <a:lnTo>
                  <a:pt x="3166736" y="0"/>
                </a:lnTo>
                <a:lnTo>
                  <a:pt x="3166736" y="2814436"/>
                </a:lnTo>
                <a:lnTo>
                  <a:pt x="0" y="2814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CAMILLE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4817EF82-FF62-496C-87BF-1AC22E00A5E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56AA0C98-5A43-DC74-67F6-BC054D90EE9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3FC08284-B2AB-C19E-2B4E-58A3F6793C5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74F6F3D0-414D-4446-CBFF-DFB6FFC3C46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EBE3199C-2D06-D726-233A-30AF0BDFD4B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DAA59FAF-DB70-FA16-9B19-3ABB540324A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04A98DF8-824F-8AE7-C1F9-3BE5722AD073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0363B275-41E6-1120-6021-DF84D2D74500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B2788487-EA19-F0CB-1C7D-DA748CCE49F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5E590948-E58B-70B5-04F6-78AD394F70C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2FF9DA71-B290-5879-43F9-3DD123D1E85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5CAEFE0E-4D91-96F6-FFF4-6AED62FAEFE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9B774914-3F99-14E7-C0D0-A9066F37D5B5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1A0907BD-61CA-063C-C845-2272FF8AD8E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C8D28DF2-47AE-B47B-4973-FE01840270E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75F8957B-FD63-A64A-BFB4-41D83952529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35530841-F75C-060A-D215-5A2EA5A36D1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25F422F5-CCFE-CB8C-9BD6-DAA2DC28690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851BBE95-23FB-791D-B47D-BA4174400A00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FA0B0F32-9D22-DFC8-3F6E-FD4A21CF146F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5BF09ABC-F0E2-B376-3BE8-059C357D291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64EE52F1-0679-9331-984E-0C3FF81B193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4C5B345B-BA1D-46C1-F076-C72C1DF650C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507DD218-B9C7-E8E5-B0AF-6C90060AFEB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7D60526-93C4-A8D3-EC39-E0B47F7BB76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2F2FE121-D115-9551-1323-C33650434E8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78A4C53D-EB5D-DCFE-9FF2-1162123FED2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C55E0599-0D19-4F7B-C647-D2C71CD40D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2E9954AF-FF31-EAF5-5F75-645A9BC06CCD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B6CD04B1-CA45-72B6-C8C0-A4C8837C96B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B1D5B6A3-C81A-3D8C-80CE-123925902C3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7D8DFD0F-657B-F876-D524-37404A36ECE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FA5EEB86-D361-010A-5F22-48CCD727C15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B68E77FF-8A66-F97A-D139-08E6A260B04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9B7C7C4B-686A-C4D0-39D3-87761810CC1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C92D6D36-1A34-3EB1-3071-BAF107D2269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6EBA949F-A425-C3A0-E205-B12C3365655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669F30E2-C72B-6553-86FC-68496EB5E2D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4DF8F797-0747-F678-1417-3804454E512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23860D66-3181-AEFB-F153-06CF7DE8BE4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20A0BD99-E442-1566-177B-A50F4492DA07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AB5E21C0-943D-6FC8-F65C-AC22745F870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AA389BA4-EAAD-039E-5436-D65083F7D83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F77C8A3F-BF7A-DD1B-DA87-440E71C156F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4544C08C-55BC-225A-9D13-1EF3112E666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557A21CE-E4B8-FF43-7D23-44A30D53D61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FB88C8D0-2383-DAC9-CE56-049F485AC0B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60B21558-5FAA-1121-1947-2847154DAA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E992A09B-785A-6C87-82B5-5AB1D23497A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B8B7C16E-E1A7-2678-3FDC-BCFCB3AEDB7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37200C88-B94D-73F9-AA99-A876C3D2F72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4BF8C17B-8B6F-065A-D1E5-004F7F85ED7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D5723E17-1B11-DFC0-FC45-3869D5AD099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E6AD9CA3-17AF-F0D4-8019-0700D011AEA4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8E2EB320-4C32-E13C-427D-37F8A58014B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0BD8F74E-620B-E0A1-67C4-DE905DF8E8AA}"/>
              </a:ext>
            </a:extLst>
          </p:cNvPr>
          <p:cNvGrpSpPr/>
          <p:nvPr/>
        </p:nvGrpSpPr>
        <p:grpSpPr>
          <a:xfrm>
            <a:off x="-279400" y="-140485"/>
            <a:ext cx="4617258" cy="2689370"/>
            <a:chOff x="-260416" y="-106447"/>
            <a:chExt cx="4617258" cy="2689370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7FD0AA8F-29E8-5F92-902F-E9E3D28BC972}"/>
                </a:ext>
              </a:extLst>
            </p:cNvPr>
            <p:cNvGrpSpPr/>
            <p:nvPr/>
          </p:nvGrpSpPr>
          <p:grpSpPr>
            <a:xfrm>
              <a:off x="-260416" y="-106447"/>
              <a:ext cx="4578415" cy="2689370"/>
              <a:chOff x="-184277" y="4475"/>
              <a:chExt cx="4532349" cy="2643691"/>
            </a:xfrm>
          </p:grpSpPr>
          <p:pic>
            <p:nvPicPr>
              <p:cNvPr id="124" name="Image 123">
                <a:hlinkClick r:id="rId20"/>
                <a:extLst>
                  <a:ext uri="{FF2B5EF4-FFF2-40B4-BE49-F238E27FC236}">
                    <a16:creationId xmlns:a16="http://schemas.microsoft.com/office/drawing/2014/main" id="{367AAA70-8541-7104-054F-AA86CEC71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2"/>
                  </a:ext>
                </a:extLst>
              </a:blip>
              <a:srcRect r="-791"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8">
                <a:hlinkClick r:id="rId23"/>
                <a:extLst>
                  <a:ext uri="{FF2B5EF4-FFF2-40B4-BE49-F238E27FC236}">
                    <a16:creationId xmlns:a16="http://schemas.microsoft.com/office/drawing/2014/main" id="{8643E172-DEA8-EA98-894B-D48970257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6">
                <a:hlinkClick r:id="rId26"/>
                <a:extLst>
                  <a:ext uri="{FF2B5EF4-FFF2-40B4-BE49-F238E27FC236}">
                    <a16:creationId xmlns:a16="http://schemas.microsoft.com/office/drawing/2014/main" id="{73C75B3C-A5AC-B0A5-800C-946E51FAA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rcRect/>
              <a:stretch/>
            </p:blipFill>
            <p:spPr bwMode="auto">
              <a:xfrm>
                <a:off x="-184277" y="1318011"/>
                <a:ext cx="2217716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3" name="Picture 4">
              <a:hlinkClick r:id="rId29"/>
              <a:extLst>
                <a:ext uri="{FF2B5EF4-FFF2-40B4-BE49-F238E27FC236}">
                  <a16:creationId xmlns:a16="http://schemas.microsoft.com/office/drawing/2014/main" id="{2907187A-F3F1-FF5E-A10C-0638D0538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2"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690B4FFC-A040-A0DA-F13D-B300CB7DAE9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1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</p:cNvPr>
          <p:cNvSpPr/>
          <p:nvPr/>
        </p:nvSpPr>
        <p:spPr>
          <a:xfrm>
            <a:off x="3961734" y="69682"/>
            <a:ext cx="253716" cy="459214"/>
          </a:xfrm>
          <a:custGeom>
            <a:avLst/>
            <a:gdLst/>
            <a:ahLst/>
            <a:cxnLst/>
            <a:rect l="l" t="t" r="r" b="b"/>
            <a:pathLst>
              <a:path w="253716" h="459214">
                <a:moveTo>
                  <a:pt x="0" y="0"/>
                </a:moveTo>
                <a:lnTo>
                  <a:pt x="253716" y="0"/>
                </a:lnTo>
                <a:lnTo>
                  <a:pt x="253716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8" action="ppaction://hlinksldjump"/>
          </p:cNvPr>
          <p:cNvSpPr/>
          <p:nvPr/>
        </p:nvSpPr>
        <p:spPr>
          <a:xfrm>
            <a:off x="124360" y="280364"/>
            <a:ext cx="3981471" cy="2304277"/>
          </a:xfrm>
          <a:custGeom>
            <a:avLst/>
            <a:gdLst/>
            <a:ahLst/>
            <a:cxnLst/>
            <a:rect l="l" t="t" r="r" b="b"/>
            <a:pathLst>
              <a:path w="3981471" h="2304277">
                <a:moveTo>
                  <a:pt x="0" y="0"/>
                </a:moveTo>
                <a:lnTo>
                  <a:pt x="3981471" y="0"/>
                </a:lnTo>
                <a:lnTo>
                  <a:pt x="3981471" y="2304276"/>
                </a:lnTo>
                <a:lnTo>
                  <a:pt x="0" y="230427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753870" y="2923323"/>
            <a:ext cx="112654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URUK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92111" y="4131177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3500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59324" y="3482908"/>
            <a:ext cx="277089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Irak,Tigre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Euphrate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059324" y="4708726"/>
            <a:ext cx="280429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Palais,Temples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sculptures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divinité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87455" y="5361462"/>
            <a:ext cx="3000545" cy="20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Calcaire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gravé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Scène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d’offrande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+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argile</a:t>
            </a:r>
            <a:endParaRPr lang="en-US" sz="1400" spc="-5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6760" y="5919853"/>
            <a:ext cx="34186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Estampille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sur terre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crue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pour commerce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432441" y="12532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Mésopotamie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12205" y="2268411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sceau cylindre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9D58A77E-4577-B6EC-062D-BBB89C0A330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585D7969-8EB2-D943-0F25-ADA7D79BD85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3FED0427-97D4-EF8A-C30B-1EC8144A085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D18B692D-EB33-8718-3AB8-58938A8E49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0781E062-C33F-E2DD-21AB-CB514944599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A299579-47D3-9804-2020-92209FE7CBA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C5753896-AE38-3785-A657-50256073B28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FE828ABB-E05C-3446-00FC-DF1F4EDAB21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89723C84-CDA8-9A73-5B05-4C4D51B3BD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3781490A-20D4-3A4A-84B4-61DA35A0052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03F7320-4BD5-D1E0-6A85-A750C8AC19F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C2193D10-81AC-13D8-3768-4C42C222780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2C1C05E0-EBEC-F1F5-2E6C-0769BB8DD03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5FED5E0F-0022-5345-B192-31381D605B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8FC1F9FA-05A0-4886-366E-6829A72B5AAE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182C4EF-565A-FF1F-7E5A-A9F98B79437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A67492EB-B9B1-236E-1D6F-AF06ACB02DD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85A61DAD-5BEC-8310-FDBE-A722EABF075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3BEFFF31-5D2D-FAD3-2759-F6D6028FE4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90C6F6D1-E4D5-88F3-692B-2E4EBB95291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F73C9E72-79DB-A0DF-59F9-6A5A29024F9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2948E442-9821-07FB-9000-EFADAB8310F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A5F655C-1422-7B8B-D283-081D3AC1C7C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626B1C13-BB78-B6F2-A6B8-93E87170A60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A963AF8D-469B-88B4-C527-6ADB6E256FF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F1CA80D-DD16-CF75-ACFC-A62727BC515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AF352912-B17D-45EE-42CF-9225A5CF73F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49D35E9F-2FBD-DF86-82BA-53EC297DA7B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02D981BC-FFE6-C939-5A64-A82A1D6A4C8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79C7C405-A7DB-EAD6-31B2-A3083825983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7999D644-3681-C853-F2FA-78A976A1CECC}"/>
              </a:ext>
            </a:extLst>
          </p:cNvPr>
          <p:cNvGrpSpPr/>
          <p:nvPr/>
        </p:nvGrpSpPr>
        <p:grpSpPr>
          <a:xfrm>
            <a:off x="110098" y="2642785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E181881-3F55-D406-7829-7ACF9F0E7FF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028FD0A4-F72F-659C-46AF-AEE9C94323E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821E67C0-3317-4861-2C44-ABD1715A2CC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5D3FBFD4-BBA2-72A9-7D84-4C8A8C96336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4BBF80FF-2F64-4503-9344-95001A10C688}"/>
              </a:ext>
            </a:extLst>
          </p:cNvPr>
          <p:cNvGrpSpPr/>
          <p:nvPr/>
        </p:nvGrpSpPr>
        <p:grpSpPr>
          <a:xfrm>
            <a:off x="121040" y="4435180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BD2420D3-805F-C5EE-0630-41173E38B13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43FA17FA-BE09-7D2B-888C-B40FA21A98D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FCFF8F0D-10F3-781C-B12A-96F4A3C0D7C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DC20B558-8354-FFD9-CF93-A1E2F62DBCD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0AE882D0-9CEC-46D5-1219-6956E4D120EC}"/>
              </a:ext>
            </a:extLst>
          </p:cNvPr>
          <p:cNvGrpSpPr/>
          <p:nvPr/>
        </p:nvGrpSpPr>
        <p:grpSpPr>
          <a:xfrm>
            <a:off x="110098" y="3246455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33BC22EA-B35A-EA6F-17F3-6EB7D378425C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D9CD178D-F644-697D-9D6C-A1CC5C2A047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7D592BE2-FC4A-5438-45C4-C3C0B5ACEB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314F5B04-8570-AD21-4CA1-6FA101B45AF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B9B42C7C-88BC-61B0-6D37-A07BFEB43546}"/>
              </a:ext>
            </a:extLst>
          </p:cNvPr>
          <p:cNvGrpSpPr/>
          <p:nvPr/>
        </p:nvGrpSpPr>
        <p:grpSpPr>
          <a:xfrm>
            <a:off x="110098" y="3826738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7D373413-95EC-56D1-8C91-AAF8D0C8160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4081B1A5-439D-9D06-1029-9E4C832FF6F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97EF94BF-BBC7-359F-5ADC-89BF9BBE256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0F27C6A2-C1E5-5531-CEFF-DB4051F03A4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DC6DBE0D-2285-9448-9E4A-D07EF5CD2EBA}"/>
              </a:ext>
            </a:extLst>
          </p:cNvPr>
          <p:cNvGrpSpPr/>
          <p:nvPr/>
        </p:nvGrpSpPr>
        <p:grpSpPr>
          <a:xfrm>
            <a:off x="121040" y="5053283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5B376C2C-E808-4E9E-F843-A085EBBB8C2C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01621C33-5E9A-D812-0081-CA68ADD250B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2283F6D7-D6D1-B9C1-6987-CF81F49085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45789823-E0A1-9C25-9BB2-2F3B300F5490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34E096F-989C-528A-051E-890C0001FDF3}"/>
              </a:ext>
            </a:extLst>
          </p:cNvPr>
          <p:cNvGrpSpPr/>
          <p:nvPr/>
        </p:nvGrpSpPr>
        <p:grpSpPr>
          <a:xfrm>
            <a:off x="110098" y="5575701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F67DB846-CA9A-53FE-2CE6-42EE9B574B9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2FDA8627-FC01-52FE-E58B-0B9E8EF2152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1EFAA3E6-C59D-A536-B65B-87BFE0EBA30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DBA465FE-CB34-D724-B207-269A1BECD7EA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043B33AD-1C9D-C5A4-16AD-CFB2969784F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8CF19826-DF09-1771-422A-0F8DFF39196E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4009CDCF-B59D-105A-2B58-0D05D78D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28" name="Picture 2">
              <a:hlinkClick r:id="rId22"/>
              <a:extLst>
                <a:ext uri="{FF2B5EF4-FFF2-40B4-BE49-F238E27FC236}">
                  <a16:creationId xmlns:a16="http://schemas.microsoft.com/office/drawing/2014/main" id="{03BD0243-EAB4-8A03-F51B-A78F2BE1C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301709" y="-12531"/>
              <a:ext cx="2032337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>
              <a:extLst>
                <a:ext uri="{FF2B5EF4-FFF2-40B4-BE49-F238E27FC236}">
                  <a16:creationId xmlns:a16="http://schemas.microsoft.com/office/drawing/2014/main" id="{29B812AB-72BB-5419-2D46-71CF4AA5C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20957" y="1459837"/>
              <a:ext cx="1087080" cy="1200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>
              <a:extLst>
                <a:ext uri="{FF2B5EF4-FFF2-40B4-BE49-F238E27FC236}">
                  <a16:creationId xmlns:a16="http://schemas.microsoft.com/office/drawing/2014/main" id="{6EA49F88-E0B3-8F56-3CCB-CF0550D53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2977430" y="1447943"/>
              <a:ext cx="1356617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6">
              <a:hlinkClick r:id="rId28"/>
              <a:extLst>
                <a:ext uri="{FF2B5EF4-FFF2-40B4-BE49-F238E27FC236}">
                  <a16:creationId xmlns:a16="http://schemas.microsoft.com/office/drawing/2014/main" id="{ABDF91E4-E176-1666-0260-650D725F4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Espace réservé du pied de page 131">
            <a:extLst>
              <a:ext uri="{FF2B5EF4-FFF2-40B4-BE49-F238E27FC236}">
                <a16:creationId xmlns:a16="http://schemas.microsoft.com/office/drawing/2014/main" id="{5C8688BB-F5FE-9C77-FA46-DC3032C3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1099" y="6167035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2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B1C25-4E63-1FC2-D8F2-761C3A04B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78F059-2B99-E25B-5A9C-BC882664EB13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DB059E7-0ECA-8A73-B7C4-F2475AF782EC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60025FB-BDEF-96B7-5C99-D10087E751C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ABDAF3C-2B1D-4525-9122-CE19A270D60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D18FB88-4DEB-AD99-67DA-54BD28E475A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9D69603-D39D-7ED8-74A9-D767FFC94980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B543517-EFB8-AAD6-45B1-5CA8FCE949A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8DCC9D4-AD8F-8D4D-F7A1-54E7F19B7CC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2715799-DC16-F6FC-C293-B64403B28615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35D821-CBC1-11CD-CCF3-FCC357FC5EB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E9D1078-C7A3-54D3-F6B0-B6E4D3E7621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C26425E-791B-1860-67A4-8C3B53B7A709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DB024A8-5ADF-719C-598B-02370BD4904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712CCAC-C9E7-87E6-ADFA-7D58A497D30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81BAAFE-5528-2770-F958-BBA75E50CFFD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8A72BF9-6CF5-252C-E5CB-E683F17A335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9BDB89F-AE6B-4D96-71DB-7D7511E8318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F70448D-0A81-4DF2-8B8C-D234CFD2351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8EBF57E-AD04-8586-D8AE-599A05C6CC0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B7D6F16-3B36-F37A-50BD-D86322311E7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8B576715-7ABF-E8F2-DA58-2E18ECE64A7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F018A94-3615-C1D5-1C1D-F8EB2BB8905B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0494449-7BC9-9F3F-EB8A-E1685CA9825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4427A62-E407-1C0E-FB4C-F07F76EDF10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E974FB1-FC1A-F529-13F6-58531F68A5A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BB3BC2F-F7A2-8D9E-4077-A53968FF40F2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3C848702-6B92-ECDB-231F-21FF5AD6080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9C1A45BA-E159-A02F-1936-926EAD60F4C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1D496E4-C709-FF7F-7869-399DD67C1FB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3EAD8965-5C6E-CCFA-5DC1-AAAE7DE7603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6A6FEE7-94C3-545A-9184-0A2DF4D6E62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081F30B-FCAA-C344-BAC5-7A83B93EABB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4BC1150-F358-62F8-65BF-9123CF30F2C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6BE796F-B349-497F-4219-64AB1EE91DB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03BEDEB-9FD6-D6D5-B6FC-38497598EB8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F541408-FCA1-4EF2-C926-F68C3331540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D11C554-14FB-C623-559F-E9EAC87F0BB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AC627250-5E04-2E2F-726B-D117E4CB56E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03240730-63D4-470C-BDAC-25188D716BF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11DC1780-9EA7-D07F-48C8-A0BC11F9893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5C59DA3-595E-9B52-D69D-A4C76E9FB24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FE76084-7244-975D-3845-D2AB567616A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C7D7ABAF-341D-1E28-BF8A-7853BA8C647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D2E9035C-D2FC-36B3-5198-C6C5EF9BF773}"/>
              </a:ext>
            </a:extLst>
          </p:cNvPr>
          <p:cNvGrpSpPr/>
          <p:nvPr/>
        </p:nvGrpSpPr>
        <p:grpSpPr>
          <a:xfrm>
            <a:off x="-86784" y="-63900"/>
            <a:ext cx="4707569" cy="495900"/>
            <a:chOff x="0" y="0"/>
            <a:chExt cx="2952401" cy="31100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D2A554D-D685-FD51-42EA-6450CF26EB25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A087517-1CF3-FA88-45AE-5955874BDE08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extLst>
              <a:ext uri="{FF2B5EF4-FFF2-40B4-BE49-F238E27FC236}">
                <a16:creationId xmlns:a16="http://schemas.microsoft.com/office/drawing/2014/main" id="{BA08757E-7155-3EBF-EED4-16DF1064DC0A}"/>
              </a:ext>
            </a:extLst>
          </p:cNvPr>
          <p:cNvSpPr/>
          <p:nvPr/>
        </p:nvSpPr>
        <p:spPr>
          <a:xfrm>
            <a:off x="3966443" y="97030"/>
            <a:ext cx="205960" cy="373060"/>
          </a:xfrm>
          <a:custGeom>
            <a:avLst/>
            <a:gdLst/>
            <a:ahLst/>
            <a:cxnLst/>
            <a:rect l="l" t="t" r="r" b="b"/>
            <a:pathLst>
              <a:path w="205960" h="373060">
                <a:moveTo>
                  <a:pt x="0" y="0"/>
                </a:moveTo>
                <a:lnTo>
                  <a:pt x="205961" y="0"/>
                </a:lnTo>
                <a:lnTo>
                  <a:pt x="205961" y="373060"/>
                </a:lnTo>
                <a:lnTo>
                  <a:pt x="0" y="3730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BB92C8F4-1CD1-EADB-15BD-DE91E940637C}"/>
              </a:ext>
            </a:extLst>
          </p:cNvPr>
          <p:cNvSpPr txBox="1"/>
          <p:nvPr/>
        </p:nvSpPr>
        <p:spPr>
          <a:xfrm>
            <a:off x="834096" y="2880936"/>
            <a:ext cx="322720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contemporaine/ camille Virot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11A06998-15B1-A40D-9D5B-12B1A1C7216A}"/>
              </a:ext>
            </a:extLst>
          </p:cNvPr>
          <p:cNvSpPr txBox="1"/>
          <p:nvPr/>
        </p:nvSpPr>
        <p:spPr>
          <a:xfrm>
            <a:off x="2097208" y="4082141"/>
            <a:ext cx="4942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2016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2FB8139-D98A-DEF2-5571-EF862C7B0D57}"/>
              </a:ext>
            </a:extLst>
          </p:cNvPr>
          <p:cNvSpPr txBox="1"/>
          <p:nvPr/>
        </p:nvSpPr>
        <p:spPr>
          <a:xfrm>
            <a:off x="1483160" y="3473379"/>
            <a:ext cx="181518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 Forcalquier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1524CED1-8970-0F6C-DBD9-34FC96498E72}"/>
              </a:ext>
            </a:extLst>
          </p:cNvPr>
          <p:cNvSpPr txBox="1"/>
          <p:nvPr/>
        </p:nvSpPr>
        <p:spPr>
          <a:xfrm>
            <a:off x="893519" y="4713686"/>
            <a:ext cx="317590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Orlinski/ Fred Allard/ Basquiat/ Koons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1C579641-746A-5A64-3EFF-5663AEA6C8F6}"/>
              </a:ext>
            </a:extLst>
          </p:cNvPr>
          <p:cNvSpPr txBox="1"/>
          <p:nvPr/>
        </p:nvSpPr>
        <p:spPr>
          <a:xfrm>
            <a:off x="1568055" y="5345794"/>
            <a:ext cx="164539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Raku Japonais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5230062B-0AA2-2E29-AABE-9AE63F47BC4D}"/>
              </a:ext>
            </a:extLst>
          </p:cNvPr>
          <p:cNvSpPr txBox="1"/>
          <p:nvPr/>
        </p:nvSpPr>
        <p:spPr>
          <a:xfrm>
            <a:off x="1655381" y="5904167"/>
            <a:ext cx="137791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Bol (fiche 17-18)</a:t>
            </a:r>
          </a:p>
        </p:txBody>
      </p:sp>
      <p:sp>
        <p:nvSpPr>
          <p:cNvPr id="55" name="Freeform 55">
            <a:hlinkClick r:id="rId17" action="ppaction://hlinksldjump"/>
            <a:extLst>
              <a:ext uri="{FF2B5EF4-FFF2-40B4-BE49-F238E27FC236}">
                <a16:creationId xmlns:a16="http://schemas.microsoft.com/office/drawing/2014/main" id="{4E5CED4A-CAEF-F6F5-2EEA-583032DA0D3A}"/>
              </a:ext>
            </a:extLst>
          </p:cNvPr>
          <p:cNvSpPr/>
          <p:nvPr/>
        </p:nvSpPr>
        <p:spPr>
          <a:xfrm>
            <a:off x="-354884" y="179501"/>
            <a:ext cx="3409453" cy="2271548"/>
          </a:xfrm>
          <a:custGeom>
            <a:avLst/>
            <a:gdLst/>
            <a:ahLst/>
            <a:cxnLst/>
            <a:rect l="l" t="t" r="r" b="b"/>
            <a:pathLst>
              <a:path w="3409453" h="2271548">
                <a:moveTo>
                  <a:pt x="0" y="0"/>
                </a:moveTo>
                <a:lnTo>
                  <a:pt x="3409453" y="0"/>
                </a:lnTo>
                <a:lnTo>
                  <a:pt x="3409453" y="2271548"/>
                </a:lnTo>
                <a:lnTo>
                  <a:pt x="0" y="2271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E1B69D22-3131-BE8B-2CD9-F642DD07338F}"/>
              </a:ext>
            </a:extLst>
          </p:cNvPr>
          <p:cNvSpPr/>
          <p:nvPr/>
        </p:nvSpPr>
        <p:spPr>
          <a:xfrm>
            <a:off x="1513225" y="-187111"/>
            <a:ext cx="3082688" cy="2814436"/>
          </a:xfrm>
          <a:custGeom>
            <a:avLst/>
            <a:gdLst/>
            <a:ahLst/>
            <a:cxnLst/>
            <a:rect l="l" t="t" r="r" b="b"/>
            <a:pathLst>
              <a:path w="3166735" h="2814436">
                <a:moveTo>
                  <a:pt x="0" y="0"/>
                </a:moveTo>
                <a:lnTo>
                  <a:pt x="3166736" y="0"/>
                </a:lnTo>
                <a:lnTo>
                  <a:pt x="3166736" y="2814436"/>
                </a:lnTo>
                <a:lnTo>
                  <a:pt x="0" y="2814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7A7FC342-B5AC-FEA8-9E92-652512A1410E}"/>
              </a:ext>
            </a:extLst>
          </p:cNvPr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DE CAMILLE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344E7E1E-A050-3F8B-BD11-8D075F15D3C6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42AFC8BE-0D75-EEB4-AE9C-189E73DD077C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72C65BC4-7809-0BA5-1165-078D5DB4F94F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700075B6-8D36-24D1-A5DE-F571B588F10F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5C7A2BFF-132C-71FA-6524-85E84798C76E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C83FDCFE-2A74-2D12-0918-501E65BFC2E5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214493C-42CC-20FF-1E45-8728CE979DF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C4EACFCE-D8E2-75D7-3925-89D783561DA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5A35FD34-383D-E9AD-1D22-5D9C89934E9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AAAD138B-EC1C-678C-35E4-2A3226A99CF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A383F675-6285-7604-032F-60401FC3EA7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1D077E08-3F8B-B4F6-2937-FABC90AB3B18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DBFDBDD7-A8A0-25DC-2804-05A345E194E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8DC59377-4127-C1DB-8580-5736BF4AC3E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48FE8B6B-0F86-671E-8E26-CD74BD2AB68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9A24E14F-CC8D-0538-3DC1-9C324AD5456D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293A12B1-EFCF-CDF6-8E9A-5CFE80A9813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0442F993-4B2F-AB57-FF83-B5582FDEA9F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E6617C5A-5BF6-1E42-EC3A-5A630030F0F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1802B01D-A849-F33C-2959-5C28709BBAF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0A717A2B-9464-A7AB-710D-D3ECDB5AD29C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59E311E6-1B94-1515-6CFC-32BEB17CDF9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19DBF483-620A-695F-F25B-41C3C0730A5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6E08150B-22A1-89A1-6BDE-193AD45ABAB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09DB1D68-7C3F-C497-E537-6D02A5C4129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879729CE-FF4D-E5E6-B80E-864F9774B11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38718AE1-24C3-508E-A0DD-D89DC97CC22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80F72CBE-D611-4EC4-7196-95DB1794882F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0879F737-0404-FFD2-42BB-37A85A5FCEF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DC75D338-90B8-0E8B-796E-4578D989432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7A019616-E8EC-31C9-485F-8A7902C74A7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9AE0FE26-8A95-58F4-5B53-21757A06D07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2AD03995-A089-636B-A91E-96006F648BE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5F5B3A08-16DF-C9C6-0DEB-9D269E15006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0162A916-5943-696D-34D6-C5303537522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A1CF3CE3-4A07-43CC-0F1E-5FF6CA17F0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5EA14F4B-81EF-F4A0-5B49-39ACB4CD977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69F42CF3-833A-7CD3-B072-BCBC600FF37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89A45696-61A4-98D5-0F56-E728FBA4B6C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B11BAE35-1948-906D-4F12-61DAD3AAAF8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95093BA6-B6DF-98DC-8114-C3D2CFE587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7B55C924-7C10-9D96-808C-D8A7EADABE7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D95ADDFF-7F35-DB8A-1B92-EF497B5A6A0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F16C3B28-F990-FF27-2701-C7AF59A9023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0C2C2FB0-C94E-187A-B3B9-74639E0A2CE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C2D24D1E-CF56-A08F-B86B-0AF325DD96E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7E3BB919-E490-298C-AC47-D1B3AB563A1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3DF84B79-1894-E4BC-0C02-28FACC5DEA7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4A4C5EB5-2C90-AD7A-40A4-623D888A130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ED22C676-8B8C-8C5B-848E-5204DC9CFFF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463BBC10-AEFC-9FD7-0078-B476EC166D1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B9981159-CC3D-2ABC-274D-C5C1356F985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E487A794-A7B2-5DE2-8011-60915A5BAF6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7E390403-CB4D-C84E-AE06-53472B281B8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87FC1FE2-A971-5BB7-D5E9-F620D7C8A17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7B43E0E5-C8C4-4A3E-9BA8-6821D9B629A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F0BBB518-750B-4576-5624-CDCF1AAF97A2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305FC2D1-1819-3DE7-1B3B-80C876F6A5C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7A9559CA-C280-2B11-73BC-52BEB1B62B5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C95A6CCF-5170-8545-0861-3A041FB20DE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02575F6C-B3F3-764A-40C3-C8B3C971E2C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BD80BAFF-0E15-B913-3435-E5B62535213F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Ellipse 119">
            <a:extLst>
              <a:ext uri="{FF2B5EF4-FFF2-40B4-BE49-F238E27FC236}">
                <a16:creationId xmlns:a16="http://schemas.microsoft.com/office/drawing/2014/main" id="{058ED122-6F29-53B4-584A-74457E97FFA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3CAB7DA1-3E4C-C4A9-E05C-D4A674ECB217}"/>
              </a:ext>
            </a:extLst>
          </p:cNvPr>
          <p:cNvGrpSpPr/>
          <p:nvPr/>
        </p:nvGrpSpPr>
        <p:grpSpPr>
          <a:xfrm>
            <a:off x="-279400" y="-140485"/>
            <a:ext cx="4617258" cy="2689370"/>
            <a:chOff x="-260416" y="-106447"/>
            <a:chExt cx="4617258" cy="2689370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53257F2C-61A8-3AD5-D800-608DC59D5377}"/>
                </a:ext>
              </a:extLst>
            </p:cNvPr>
            <p:cNvGrpSpPr/>
            <p:nvPr/>
          </p:nvGrpSpPr>
          <p:grpSpPr>
            <a:xfrm>
              <a:off x="-260416" y="-106447"/>
              <a:ext cx="4578415" cy="2689370"/>
              <a:chOff x="-184277" y="4475"/>
              <a:chExt cx="4532349" cy="2643691"/>
            </a:xfrm>
          </p:grpSpPr>
          <p:pic>
            <p:nvPicPr>
              <p:cNvPr id="124" name="Image 123">
                <a:hlinkClick r:id="rId20"/>
                <a:extLst>
                  <a:ext uri="{FF2B5EF4-FFF2-40B4-BE49-F238E27FC236}">
                    <a16:creationId xmlns:a16="http://schemas.microsoft.com/office/drawing/2014/main" id="{3C57B625-A03C-9C45-5B65-D24836E3C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2"/>
                  </a:ext>
                </a:extLst>
              </a:blip>
              <a:srcRect r="-791"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5" name="Picture 8">
                <a:hlinkClick r:id="rId23"/>
                <a:extLst>
                  <a:ext uri="{FF2B5EF4-FFF2-40B4-BE49-F238E27FC236}">
                    <a16:creationId xmlns:a16="http://schemas.microsoft.com/office/drawing/2014/main" id="{8F12EF40-CA39-8051-9635-116B9F93E9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6">
                <a:hlinkClick r:id="rId26"/>
                <a:extLst>
                  <a:ext uri="{FF2B5EF4-FFF2-40B4-BE49-F238E27FC236}">
                    <a16:creationId xmlns:a16="http://schemas.microsoft.com/office/drawing/2014/main" id="{ABC8477A-C62E-06AB-BD81-AD8F7097A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rcRect/>
              <a:stretch/>
            </p:blipFill>
            <p:spPr bwMode="auto">
              <a:xfrm>
                <a:off x="-184277" y="1318011"/>
                <a:ext cx="2217716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3" name="Picture 4">
              <a:hlinkClick r:id="rId29"/>
              <a:extLst>
                <a:ext uri="{FF2B5EF4-FFF2-40B4-BE49-F238E27FC236}">
                  <a16:creationId xmlns:a16="http://schemas.microsoft.com/office/drawing/2014/main" id="{1D7B1E0B-3E80-7850-B103-8E0622D3E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2"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5DF651BB-3486-4630-D3FE-6E7DDC89997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9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12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5784" y="122578"/>
            <a:ext cx="5251568" cy="3498857"/>
          </a:xfrm>
          <a:custGeom>
            <a:avLst/>
            <a:gdLst/>
            <a:ahLst/>
            <a:cxnLst/>
            <a:rect l="l" t="t" r="r" b="b"/>
            <a:pathLst>
              <a:path w="5251568" h="3498857">
                <a:moveTo>
                  <a:pt x="0" y="0"/>
                </a:moveTo>
                <a:lnTo>
                  <a:pt x="5251568" y="0"/>
                </a:lnTo>
                <a:lnTo>
                  <a:pt x="5251568" y="3498857"/>
                </a:lnTo>
                <a:lnTo>
                  <a:pt x="0" y="3498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119130" y="2411646"/>
            <a:ext cx="4195695" cy="3728924"/>
          </a:xfrm>
          <a:custGeom>
            <a:avLst/>
            <a:gdLst/>
            <a:ahLst/>
            <a:cxnLst/>
            <a:rect l="l" t="t" r="r" b="b"/>
            <a:pathLst>
              <a:path w="4195695" h="3728924">
                <a:moveTo>
                  <a:pt x="0" y="0"/>
                </a:moveTo>
                <a:lnTo>
                  <a:pt x="4195696" y="0"/>
                </a:lnTo>
                <a:lnTo>
                  <a:pt x="4195696" y="3728924"/>
                </a:lnTo>
                <a:lnTo>
                  <a:pt x="0" y="372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0FF1B42F-9FD5-F75C-2547-69F56BE4EFDE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C07D5D8F-C1E2-A1C6-E00C-A6CFA659D16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49" name="Freeform 49"/>
          <p:cNvSpPr/>
          <p:nvPr/>
        </p:nvSpPr>
        <p:spPr>
          <a:xfrm>
            <a:off x="3985913" y="67558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09"/>
                </a:lnTo>
                <a:lnTo>
                  <a:pt x="0" y="4370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>
            <a:hlinkClick r:id="rId17" action="ppaction://hlinksldjump"/>
          </p:cNvPr>
          <p:cNvSpPr/>
          <p:nvPr/>
        </p:nvSpPr>
        <p:spPr>
          <a:xfrm>
            <a:off x="1335752" y="599420"/>
            <a:ext cx="1694626" cy="1737570"/>
          </a:xfrm>
          <a:custGeom>
            <a:avLst/>
            <a:gdLst/>
            <a:ahLst/>
            <a:cxnLst/>
            <a:rect l="l" t="t" r="r" b="b"/>
            <a:pathLst>
              <a:path w="1694626" h="1737570">
                <a:moveTo>
                  <a:pt x="0" y="0"/>
                </a:moveTo>
                <a:lnTo>
                  <a:pt x="1694626" y="0"/>
                </a:lnTo>
                <a:lnTo>
                  <a:pt x="1694626" y="1737570"/>
                </a:lnTo>
                <a:lnTo>
                  <a:pt x="0" y="173757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760487" y="2914993"/>
            <a:ext cx="338945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contemporaine/ Daphné Corregan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46619" y="4082141"/>
            <a:ext cx="39543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2009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9496" y="3511479"/>
            <a:ext cx="19825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France/ Draguignan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50068" y="4746763"/>
            <a:ext cx="358428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Keith Harring/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Lichenstein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goldworthy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Hirst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77950" y="5327576"/>
            <a:ext cx="308060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La ronde bosse terre cuite engobée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23696" y="5893034"/>
            <a:ext cx="200176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Sculpture (fiche 17-18)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PIÈCE DE DAPHNÉ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49A025B9-A30C-ED01-AF5B-345324B0C06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ADE708D1-006C-CBA5-6009-DA8CAE31D57A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E436007-30FF-50EC-68BA-B75F8FC9A00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7FD747F9-270E-AABF-BD94-33B60B3E3778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E8DD088C-99C7-0809-B2D7-B4E3C157FC3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23E836D1-FA27-581F-378D-069B6DC0D24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EA68B6AE-F0FD-B095-75FB-28C0D4D0A5D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BE2C3518-3323-911F-9514-9E7AFC1152C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E72BD8E0-4DBA-9610-7C8F-2B23AF3D2B6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8EC48E41-1EB9-FCB5-7C49-80E11779B78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C0B2ACDF-2ABA-7D27-B209-3F72BD23C43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51A991AD-C836-F6ED-4A85-910FB1304A4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43BCC9A-C2F9-5855-1878-92688D42C78F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67B8755C-EFFA-DF92-1443-2D0A2FEBCBC9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5AAD0C3-243D-67F6-F70D-BB6F5BD578F9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D47D4BC9-724D-1C85-674D-03FB920CACD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BEBA057D-1DEE-5FBF-C040-D6F1F41929D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6D761017-7C32-F59E-58F2-657E1874125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8F0CBA44-CC6A-3F90-1127-09EB98FA5F4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536799EC-A79A-BCD5-EC70-CAD19F02061E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0BA87E78-EF9F-4209-CC7E-2DE26263E04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1D984276-A3D8-2067-D528-2F6D2DF8883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FF56863A-2611-B33D-5B79-81A21229A0E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1E90492B-1CF9-0541-AD25-D6527B03D5D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6F8FE575-A952-3B28-C232-5BBE8AA414D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DFB3CC64-8529-152E-228B-CA0E3BD4E8F8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563955D7-8DD5-2DFB-0862-E44A21AB452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DCAE0F98-E162-B521-914E-22F67D0043C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53065407-B0B8-1EB9-A0DD-1D8E6EF1E4B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82D9CBC-9AD5-C29B-7F09-AF51AECA1AC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313C28C7-F43E-9928-3C7A-E1CA074FFC2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FC7550F9-E20F-1BA0-4FE7-D38AA4845C6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6049325E-20DA-9F1F-93ED-B5283D81C94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E4FCBECF-6AB8-7D1E-F1D8-CF90AEB4225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8706F4E9-1C76-2022-FD46-BB22EE65AEC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1B6AE26B-C9B7-7230-13AF-37121705CBBE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1F5C0CB7-943D-DBE6-3152-6DF2AB33D7C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1A4487BD-D720-87D5-D2CE-4D3648B53F7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4C4D685B-7FEF-4D39-8D0C-412C8B4DCD5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BEA10094-B0A3-1FB8-30AE-5336C71BDEC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DDA811CF-2B26-93E1-15AE-DA25B7AB4CBD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42494422-557A-84CD-C5DF-86B165C1583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995E92C1-9D34-4895-C0E2-BA300D29906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05F3E2A6-CA02-9393-1B28-D758AA2E357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B3CC6E77-0213-9C40-443B-661F14A12B7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05D26C54-C8BE-23C8-13B5-E7846F05A0C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75C66516-85E1-A7EB-17D7-802B9D00D3C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569DE5B3-9F5A-C48C-6A95-573C0F1055B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74C0EAED-340A-D138-FD19-AE237777E6F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0522B9D8-BBBC-C388-89A9-FE5C031A099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02E85C7C-1394-F6F8-CD8D-476D8E09BC7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F6E466CF-4C4A-0B71-08FD-AFE719D5950F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D1B5188B-5420-32AE-3472-95876E1C4D9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A5594618-8B49-3CEA-EA42-2860CBCD57E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DD6C274A-F98F-651C-18A3-3F43124E18F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54EB27D9-A912-63BB-5725-EDCD7B2B7C70}"/>
              </a:ext>
            </a:extLst>
          </p:cNvPr>
          <p:cNvGrpSpPr/>
          <p:nvPr/>
        </p:nvGrpSpPr>
        <p:grpSpPr>
          <a:xfrm>
            <a:off x="-90079" y="-140485"/>
            <a:ext cx="4427937" cy="2689370"/>
            <a:chOff x="-71095" y="-106447"/>
            <a:chExt cx="4427937" cy="2689370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78C8BCCA-2DF7-BFA3-8CD7-955305F96F66}"/>
                </a:ext>
              </a:extLst>
            </p:cNvPr>
            <p:cNvGrpSpPr/>
            <p:nvPr/>
          </p:nvGrpSpPr>
          <p:grpSpPr>
            <a:xfrm>
              <a:off x="-71095" y="-106447"/>
              <a:ext cx="4389094" cy="2689370"/>
              <a:chOff x="3139" y="4475"/>
              <a:chExt cx="4344933" cy="2643691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3FAF4DE8-C5EA-AAAA-C2D0-66D218288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4" name="Picture 8">
                <a:hlinkClick r:id="rId22"/>
                <a:extLst>
                  <a:ext uri="{FF2B5EF4-FFF2-40B4-BE49-F238E27FC236}">
                    <a16:creationId xmlns:a16="http://schemas.microsoft.com/office/drawing/2014/main" id="{2D932F31-DFF4-728E-4D7D-3A13B47680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6">
                <a:hlinkClick r:id="rId25"/>
                <a:extLst>
                  <a:ext uri="{FF2B5EF4-FFF2-40B4-BE49-F238E27FC236}">
                    <a16:creationId xmlns:a16="http://schemas.microsoft.com/office/drawing/2014/main" id="{3D291F5B-9FCD-8389-3A17-4D4A5CD3D3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6401" y="1318011"/>
                <a:ext cx="2027037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EAFE9C18-D020-AB1A-AD95-9F221EE0B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68729131-2FE5-7D69-AAE8-642F020A7CE0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8C98B-49CE-FF90-B908-33422A05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FE5121-3BCB-3DA3-317F-AD521C205D87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4860B6-2CEA-8B44-3B49-2F3DB3450304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197D5EC-C499-BFB9-6867-9CE28B52D63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37BBE60-8E6B-3872-D902-CE032E80EA1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846795E-7B58-C74A-7E5C-04A94D3368E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8080F5D-2BDB-6DAA-770F-607DFE2D2B57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2F9085B-739E-D424-9F9A-3A3BAAB8824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DED3F64-F114-7327-0339-9254F138311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C9ED3C9-1270-3CCD-5695-622DE21D6026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5C3B474-01A2-E616-DAE9-EEA572132F1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8B68F56-45D5-35B0-3010-BE6190342AA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5CD1148-7F28-2E5A-3EE5-FB19F7D1CFD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1D804D9-8950-5D1C-7F93-5C5580BA34F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35B74AD-C56C-55DD-5CFA-E46BE06B6C5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50C0B7B-B18B-F3E3-5697-25860D5FE37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0A82119-7AFD-48AE-65F7-CCD7E3247A1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DA674F8-0AC7-349B-6DBD-DD0A0F8E61C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E47283D-EFA7-F0A0-62EC-AE8A2AFF87B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5838185-780E-5185-B8AF-A4598765171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572ACA30-E45F-9841-B908-F5008DC11CD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DBD5D8E-D4CE-CBD4-DB5D-9711EEB398FD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86BD9CD-BE82-0BDF-1FF3-898B6B64A302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AD1C46B-BF13-A0DF-BA08-C9185CBAD3A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FC5B231-3088-05EC-ADCB-F61D2DE38D0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C750E4E-A796-0B00-B568-4BD9FF6AF11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6E6021F-33D1-D136-C6BC-1FEB80DFC76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F00B04A-9AA2-477B-625E-890823DBACAA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82CC86E1-FD3F-683F-52C4-D5054487592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DD20A82-BE7A-EAB6-8AEF-417F4D7501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05BB3DA8-D07C-8445-0C7C-2ACC12AB5A7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24CC891-55C1-1344-1C22-AA83E6CD122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0480AE3-38D2-46E9-7A79-524BAEED2835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FAE612A6-3231-B08D-78C7-CA171592C64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AF462F4A-2958-7E04-07A7-133BEA2912C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AE81FFF0-9533-679B-296E-E56382E33B59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2C78A58-D6E8-0A6D-F054-C0E8C2FBF05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1F81B0F-7325-75A2-E223-083FA3629B3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1275CA91-A51E-9A7B-9A89-A9E6C0DC6A2D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C74BA99-6715-C3F0-F8D2-424A8A36086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4DA75499-255B-C9AD-EB7E-9B6C4AF1B7A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B76C0548-9B0B-25C3-9D54-134231C32BF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D09C4E33-B302-DB7A-47B8-EBCA71E1963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AF05900B-1C89-4498-5467-BA521975BCB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A2C22F08-C506-01D2-B2B4-38BCD5245CCB}"/>
              </a:ext>
            </a:extLst>
          </p:cNvPr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91C740E-63C9-944F-EE61-419BDB8BF5E2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ED61E7">
                <a:alpha val="58824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1C5FDB37-0407-6D90-2A8E-F3E1B80E675F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26F5C64C-D11E-F74F-8F84-F14B41DDEB87}"/>
              </a:ext>
            </a:extLst>
          </p:cNvPr>
          <p:cNvSpPr txBox="1"/>
          <p:nvPr/>
        </p:nvSpPr>
        <p:spPr>
          <a:xfrm>
            <a:off x="42016" y="-1248"/>
            <a:ext cx="391654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MODERNE ET CONTEMPORAIN</a:t>
            </a:r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A0550BEA-6EBF-4405-8A25-9E71530DBFC1}"/>
              </a:ext>
            </a:extLst>
          </p:cNvPr>
          <p:cNvSpPr/>
          <p:nvPr/>
        </p:nvSpPr>
        <p:spPr>
          <a:xfrm>
            <a:off x="3985913" y="67558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09"/>
                </a:lnTo>
                <a:lnTo>
                  <a:pt x="0" y="4370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>
            <a:hlinkClick r:id="rId17" action="ppaction://hlinksldjump"/>
            <a:extLst>
              <a:ext uri="{FF2B5EF4-FFF2-40B4-BE49-F238E27FC236}">
                <a16:creationId xmlns:a16="http://schemas.microsoft.com/office/drawing/2014/main" id="{21E06B81-80C9-DC06-D9FD-466AF3E2C1F6}"/>
              </a:ext>
            </a:extLst>
          </p:cNvPr>
          <p:cNvSpPr/>
          <p:nvPr/>
        </p:nvSpPr>
        <p:spPr>
          <a:xfrm>
            <a:off x="1335752" y="599420"/>
            <a:ext cx="1694626" cy="1737570"/>
          </a:xfrm>
          <a:custGeom>
            <a:avLst/>
            <a:gdLst/>
            <a:ahLst/>
            <a:cxnLst/>
            <a:rect l="l" t="t" r="r" b="b"/>
            <a:pathLst>
              <a:path w="1694626" h="1737570">
                <a:moveTo>
                  <a:pt x="0" y="0"/>
                </a:moveTo>
                <a:lnTo>
                  <a:pt x="1694626" y="0"/>
                </a:lnTo>
                <a:lnTo>
                  <a:pt x="1694626" y="1737570"/>
                </a:lnTo>
                <a:lnTo>
                  <a:pt x="0" y="173757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7C2B364-7313-FDAC-05A1-7D29A75F02A2}"/>
              </a:ext>
            </a:extLst>
          </p:cNvPr>
          <p:cNvSpPr txBox="1"/>
          <p:nvPr/>
        </p:nvSpPr>
        <p:spPr>
          <a:xfrm>
            <a:off x="760487" y="2914993"/>
            <a:ext cx="338945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contemporaine/ Daphné Corregan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B8670AAB-0142-5AFF-0ED0-E456CF21816B}"/>
              </a:ext>
            </a:extLst>
          </p:cNvPr>
          <p:cNvSpPr txBox="1"/>
          <p:nvPr/>
        </p:nvSpPr>
        <p:spPr>
          <a:xfrm>
            <a:off x="2146619" y="4082141"/>
            <a:ext cx="39543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2009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FB9790F6-4464-4601-0D9E-D4C1733B5D8C}"/>
              </a:ext>
            </a:extLst>
          </p:cNvPr>
          <p:cNvSpPr txBox="1"/>
          <p:nvPr/>
        </p:nvSpPr>
        <p:spPr>
          <a:xfrm>
            <a:off x="1399496" y="3511479"/>
            <a:ext cx="198251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France/ Draguignan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DF1A5247-0A08-89AA-08C4-25318AC99721}"/>
              </a:ext>
            </a:extLst>
          </p:cNvPr>
          <p:cNvSpPr txBox="1"/>
          <p:nvPr/>
        </p:nvSpPr>
        <p:spPr>
          <a:xfrm>
            <a:off x="650068" y="4746763"/>
            <a:ext cx="358428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Keith Harring/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Lichenstein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goldworthy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Hirst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9ACA1BD3-3098-B644-09D1-5DE75A837F2C}"/>
              </a:ext>
            </a:extLst>
          </p:cNvPr>
          <p:cNvSpPr txBox="1"/>
          <p:nvPr/>
        </p:nvSpPr>
        <p:spPr>
          <a:xfrm>
            <a:off x="877950" y="5327576"/>
            <a:ext cx="308060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La ronde bosse terre cuite engobée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C8F5FAB2-E4A5-33FC-47CA-D69885D51D67}"/>
              </a:ext>
            </a:extLst>
          </p:cNvPr>
          <p:cNvSpPr txBox="1"/>
          <p:nvPr/>
        </p:nvSpPr>
        <p:spPr>
          <a:xfrm>
            <a:off x="1323696" y="5893034"/>
            <a:ext cx="200176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Sculpture (fiche 17-18)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6700E9A-D010-B7D0-D0B9-E44DAC00B273}"/>
              </a:ext>
            </a:extLst>
          </p:cNvPr>
          <p:cNvSpPr txBox="1"/>
          <p:nvPr/>
        </p:nvSpPr>
        <p:spPr>
          <a:xfrm>
            <a:off x="478129" y="2289365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PIÈCE DE DAPHNÉ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0D77AD30-5D0D-E3F7-5AF8-ED10B1964677}"/>
              </a:ext>
            </a:extLst>
          </p:cNvPr>
          <p:cNvGrpSpPr/>
          <p:nvPr/>
        </p:nvGrpSpPr>
        <p:grpSpPr>
          <a:xfrm>
            <a:off x="928474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87F52256-F2BB-3084-14AF-08F96E52F1F4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1A177DBB-25F3-4144-0703-4F9C29DBFCA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5031EFB8-7AFD-ED04-F41D-E53302F0CF67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A06CB4F3-D7AB-BB3E-F791-2856098A8456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A5A9F7AC-F259-8236-E937-1CD8FBEA7711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CFBD5781-A0C6-264C-3AFE-E012A04CB12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D7835F0A-529C-2B10-8957-3239B893DB6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511FF13E-3957-2486-E961-64A0FD3A4099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4CF38514-8837-8D26-2ED2-4268486DD83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BF2C7775-3C40-E854-DFDE-CEC321FD453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FDB15655-38F2-2322-EA5C-ECBC8177197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7D492456-65EE-E383-324F-2135722E7296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9519FD4C-7326-8DF6-8641-3F3B93FC0D5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90275A99-EC71-8274-4627-FA7451B1B2D9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C434D2D1-BB89-C7CA-9C10-83FA32BE660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BA8A6C42-7F9F-D6BC-D847-3828DD4F369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10E7B9EE-D1CE-5B80-80CD-0448E7F4AF1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B2001B8D-59DA-632E-F6E9-2DE7EE53068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623C1B9E-D890-4954-1D54-D5FC9D87D1B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82F31796-963D-6556-B37C-97C4B51493B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7F24E48E-2A65-15EC-EA4F-DEDCA1E7BC3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32731230-83E0-6538-1E01-568C0009045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0206C610-895F-242A-CC5F-7E37EB5BE7F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090DD297-7F15-9169-3481-9F0BF9DACF0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D987DB92-86C4-6963-CB00-DE5A43A802C4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A99277B4-C976-791C-0193-25D434DA1C24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B8E8940-7901-107E-D2BA-A7F43374F924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32BD2468-68A8-DF7E-1FFB-EE67729D168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A312E01F-8852-BF2F-961B-6B90286C437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D051A477-38A7-6633-1B53-B20F0EC8926A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E98204B5-FDF2-35D8-4744-6A4C499D597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845FFE03-1EFD-A6CD-B159-2F479E5DD84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CF6A8DDA-1D5F-F8CA-37CC-05C8ED19B3B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E33822FB-C38D-BF62-5951-A3D0EE537D6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59AD7017-9CDE-DB61-EE20-B99BC12F6D4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60F3F781-E522-6353-FDDB-6E10960EAA7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291A19CB-B0C9-53AB-F69A-F2EAD19C0C17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37273AC4-830B-E4BF-D20A-2AB0F8DB989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4EB4CB46-28D5-A6FB-3B3A-0F3F9069C2F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C474058E-786E-5093-5BC1-16851AB5A219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688CEAE4-92A4-0FFD-CBE4-8C6D99974FC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83C0369-8D1C-5993-9D9B-002C3E58134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57FCB554-AF78-56F9-B69D-ECC73830E3D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B177D1AC-9DBC-1BBF-118C-2B41A59748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EE86A246-AC28-B60A-5C93-398B645C238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1FEA5886-8080-2666-DB50-109CECAEC5F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94816702-948A-D428-643B-017C8B2C4FD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66DA4B06-2F9E-593B-3808-087CF889FDD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3B3530EA-970A-84ED-00AF-1446C16141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EBAA13FF-DB57-DD6A-0E0C-2026538DF36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A9A34EE8-972D-9DB0-EC50-0325E8F6BB9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4BE015EF-6F2C-1F5A-CDFE-2AEAC486C5C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9352F607-1F70-D259-B5C5-F538FCEE68B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2B316839-59AE-67C6-AF30-AE89888026F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E4F8B5C-5701-4138-D17E-21632023FF7D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7BD3157-BB55-5F0A-C2ED-D5DCBDED96D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A5421789-7E7A-9A83-6C46-74D448490C7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74B5D73C-9DC1-86AB-018B-C3443197750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C43B2552-3B5A-043F-4D2D-4A4582E6EDE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90B387C6-99B8-F3DD-EE87-203DD9E80F3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84161226-29D5-BBB7-F333-E8970FAAF57A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97770B3B-EAF8-9C50-B560-A2C7A5E03CD1}"/>
              </a:ext>
            </a:extLst>
          </p:cNvPr>
          <p:cNvGrpSpPr/>
          <p:nvPr/>
        </p:nvGrpSpPr>
        <p:grpSpPr>
          <a:xfrm>
            <a:off x="-90079" y="-140485"/>
            <a:ext cx="4427937" cy="2689370"/>
            <a:chOff x="-71095" y="-106447"/>
            <a:chExt cx="4427937" cy="2689370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837CAB1E-27D2-A6F2-7263-C2C6D9092810}"/>
                </a:ext>
              </a:extLst>
            </p:cNvPr>
            <p:cNvGrpSpPr/>
            <p:nvPr/>
          </p:nvGrpSpPr>
          <p:grpSpPr>
            <a:xfrm>
              <a:off x="-71095" y="-106447"/>
              <a:ext cx="4389094" cy="2689370"/>
              <a:chOff x="3139" y="4475"/>
              <a:chExt cx="4344933" cy="2643691"/>
            </a:xfrm>
          </p:grpSpPr>
          <p:pic>
            <p:nvPicPr>
              <p:cNvPr id="123" name="Image 122">
                <a:hlinkClick r:id="rId19"/>
                <a:extLst>
                  <a:ext uri="{FF2B5EF4-FFF2-40B4-BE49-F238E27FC236}">
                    <a16:creationId xmlns:a16="http://schemas.microsoft.com/office/drawing/2014/main" id="{5FDA2DB0-7A2F-4588-76CA-0831D35DA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/>
              <a:stretch/>
            </p:blipFill>
            <p:spPr>
              <a:xfrm>
                <a:off x="3139" y="4475"/>
                <a:ext cx="2056790" cy="1524612"/>
              </a:xfrm>
              <a:prstGeom prst="rect">
                <a:avLst/>
              </a:prstGeom>
            </p:spPr>
          </p:pic>
          <p:pic>
            <p:nvPicPr>
              <p:cNvPr id="124" name="Picture 8">
                <a:hlinkClick r:id="rId22"/>
                <a:extLst>
                  <a:ext uri="{FF2B5EF4-FFF2-40B4-BE49-F238E27FC236}">
                    <a16:creationId xmlns:a16="http://schemas.microsoft.com/office/drawing/2014/main" id="{ABE871AA-A146-ED24-25DB-353F38FAE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1908354" y="1317085"/>
                <a:ext cx="2439718" cy="1307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6">
                <a:hlinkClick r:id="rId25"/>
                <a:extLst>
                  <a:ext uri="{FF2B5EF4-FFF2-40B4-BE49-F238E27FC236}">
                    <a16:creationId xmlns:a16="http://schemas.microsoft.com/office/drawing/2014/main" id="{AAC81853-18FA-CBAE-459C-4321C2E171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27"/>
                  </a:ext>
                </a:extLst>
              </a:blip>
              <a:srcRect/>
              <a:stretch/>
            </p:blipFill>
            <p:spPr bwMode="auto">
              <a:xfrm>
                <a:off x="6401" y="1318011"/>
                <a:ext cx="2027037" cy="133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4">
              <a:hlinkClick r:id="rId28"/>
              <a:extLst>
                <a:ext uri="{FF2B5EF4-FFF2-40B4-BE49-F238E27FC236}">
                  <a16:creationId xmlns:a16="http://schemas.microsoft.com/office/drawing/2014/main" id="{6909A333-A262-AC5B-A0F3-ADF54B1DB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2006600" y="-99374"/>
              <a:ext cx="2350242" cy="133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7B15924E-C1B0-2F47-19C1-855465112AC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217678" y="1248458"/>
            <a:ext cx="3884643" cy="3983085"/>
          </a:xfrm>
          <a:custGeom>
            <a:avLst/>
            <a:gdLst/>
            <a:ahLst/>
            <a:cxnLst/>
            <a:rect l="l" t="t" r="r" b="b"/>
            <a:pathLst>
              <a:path w="3884643" h="3983085">
                <a:moveTo>
                  <a:pt x="0" y="0"/>
                </a:moveTo>
                <a:lnTo>
                  <a:pt x="3884644" y="0"/>
                </a:lnTo>
                <a:lnTo>
                  <a:pt x="3884644" y="3983084"/>
                </a:lnTo>
                <a:lnTo>
                  <a:pt x="0" y="3983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D56887AB-2EE8-710E-A700-F6314ADC848E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4914E68-0274-BC82-36B6-F99E79465D0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5297" y="887538"/>
            <a:ext cx="5179617" cy="630722"/>
          </a:xfrm>
          <a:custGeom>
            <a:avLst/>
            <a:gdLst/>
            <a:ahLst/>
            <a:cxnLst/>
            <a:rect l="l" t="t" r="r" b="b"/>
            <a:pathLst>
              <a:path w="5179617" h="630722">
                <a:moveTo>
                  <a:pt x="0" y="0"/>
                </a:moveTo>
                <a:lnTo>
                  <a:pt x="5179617" y="0"/>
                </a:lnTo>
                <a:lnTo>
                  <a:pt x="5179617" y="630722"/>
                </a:lnTo>
                <a:lnTo>
                  <a:pt x="0" y="6307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9009" y="2006974"/>
            <a:ext cx="5179617" cy="630722"/>
          </a:xfrm>
          <a:custGeom>
            <a:avLst/>
            <a:gdLst/>
            <a:ahLst/>
            <a:cxnLst/>
            <a:rect l="l" t="t" r="r" b="b"/>
            <a:pathLst>
              <a:path w="5179617" h="630722">
                <a:moveTo>
                  <a:pt x="0" y="0"/>
                </a:moveTo>
                <a:lnTo>
                  <a:pt x="5179617" y="0"/>
                </a:lnTo>
                <a:lnTo>
                  <a:pt x="5179617" y="630722"/>
                </a:lnTo>
                <a:lnTo>
                  <a:pt x="0" y="6307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433" y="3106325"/>
            <a:ext cx="5179617" cy="688906"/>
          </a:xfrm>
          <a:custGeom>
            <a:avLst/>
            <a:gdLst/>
            <a:ahLst/>
            <a:cxnLst/>
            <a:rect l="l" t="t" r="r" b="b"/>
            <a:pathLst>
              <a:path w="5179617" h="688906">
                <a:moveTo>
                  <a:pt x="0" y="0"/>
                </a:moveTo>
                <a:lnTo>
                  <a:pt x="5179617" y="0"/>
                </a:lnTo>
                <a:lnTo>
                  <a:pt x="5179617" y="688907"/>
                </a:lnTo>
                <a:lnTo>
                  <a:pt x="0" y="6889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433" y="4359111"/>
            <a:ext cx="5179617" cy="650806"/>
          </a:xfrm>
          <a:custGeom>
            <a:avLst/>
            <a:gdLst/>
            <a:ahLst/>
            <a:cxnLst/>
            <a:rect l="l" t="t" r="r" b="b"/>
            <a:pathLst>
              <a:path w="5179617" h="650806">
                <a:moveTo>
                  <a:pt x="0" y="0"/>
                </a:moveTo>
                <a:lnTo>
                  <a:pt x="5179617" y="0"/>
                </a:lnTo>
                <a:lnTo>
                  <a:pt x="5179617" y="650806"/>
                </a:lnTo>
                <a:lnTo>
                  <a:pt x="0" y="65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3433" y="5478547"/>
            <a:ext cx="5179617" cy="707956"/>
          </a:xfrm>
          <a:custGeom>
            <a:avLst/>
            <a:gdLst/>
            <a:ahLst/>
            <a:cxnLst/>
            <a:rect l="l" t="t" r="r" b="b"/>
            <a:pathLst>
              <a:path w="5179617" h="707956">
                <a:moveTo>
                  <a:pt x="0" y="0"/>
                </a:moveTo>
                <a:lnTo>
                  <a:pt x="5179617" y="0"/>
                </a:lnTo>
                <a:lnTo>
                  <a:pt x="5179617" y="707956"/>
                </a:lnTo>
                <a:lnTo>
                  <a:pt x="0" y="70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4990867"/>
            <a:ext cx="4320000" cy="200025"/>
            <a:chOff x="0" y="0"/>
            <a:chExt cx="2709333" cy="1254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3" cy="125448"/>
            </a:xfrm>
            <a:custGeom>
              <a:avLst/>
              <a:gdLst/>
              <a:ahLst/>
              <a:cxnLst/>
              <a:rect l="l" t="t" r="r" b="b"/>
              <a:pathLst>
                <a:path w="2709333" h="125448">
                  <a:moveTo>
                    <a:pt x="0" y="0"/>
                  </a:moveTo>
                  <a:lnTo>
                    <a:pt x="2709333" y="0"/>
                  </a:lnTo>
                  <a:lnTo>
                    <a:pt x="2709333" y="125448"/>
                  </a:lnTo>
                  <a:lnTo>
                    <a:pt x="0" y="125448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709333" cy="154023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14923" y="-57150"/>
            <a:ext cx="433492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GLOSSAIRE DES FAMILLES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4923" y="425397"/>
            <a:ext cx="4335708" cy="254487"/>
            <a:chOff x="0" y="0"/>
            <a:chExt cx="2719185" cy="1596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19185" cy="159604"/>
            </a:xfrm>
            <a:custGeom>
              <a:avLst/>
              <a:gdLst/>
              <a:ahLst/>
              <a:cxnLst/>
              <a:rect l="l" t="t" r="r" b="b"/>
              <a:pathLst>
                <a:path w="2719185" h="159604">
                  <a:moveTo>
                    <a:pt x="0" y="0"/>
                  </a:moveTo>
                  <a:lnTo>
                    <a:pt x="2719185" y="0"/>
                  </a:lnTo>
                  <a:lnTo>
                    <a:pt x="2719185" y="159604"/>
                  </a:lnTo>
                  <a:lnTo>
                    <a:pt x="0" y="159604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719185" cy="188179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517650" y="571308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Mésopotamie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1832" y="880932"/>
            <a:ext cx="162846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déesse de la fertilité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8820" y="823786"/>
            <a:ext cx="1495942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Nagada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10998" y="1046630"/>
            <a:ext cx="1160662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jarre funéraire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751" y="1063179"/>
            <a:ext cx="1742623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à offrandes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49023" y="1250290"/>
            <a:ext cx="153729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sceau cylindre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432" y="1240765"/>
            <a:ext cx="2149750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tablette aux pictogrammes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14923" y="1518260"/>
            <a:ext cx="4334923" cy="233190"/>
            <a:chOff x="0" y="0"/>
            <a:chExt cx="2718692" cy="1462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18692" cy="146248"/>
            </a:xfrm>
            <a:custGeom>
              <a:avLst/>
              <a:gdLst/>
              <a:ahLst/>
              <a:cxnLst/>
              <a:rect l="l" t="t" r="r" b="b"/>
              <a:pathLst>
                <a:path w="2718692" h="146248">
                  <a:moveTo>
                    <a:pt x="0" y="0"/>
                  </a:moveTo>
                  <a:lnTo>
                    <a:pt x="2718692" y="0"/>
                  </a:lnTo>
                  <a:lnTo>
                    <a:pt x="2718692" y="146248"/>
                  </a:lnTo>
                  <a:lnTo>
                    <a:pt x="0" y="146248"/>
                  </a:lnTo>
                  <a:close/>
                </a:path>
              </a:pathLst>
            </a:custGeom>
            <a:solidFill>
              <a:srgbClr val="C4000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2718692" cy="174823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-860847" y="1651610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Japon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3013" y="1951475"/>
            <a:ext cx="116150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Dogu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09365" y="1968874"/>
            <a:ext cx="1878370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jarre à céréales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21900" y="2171822"/>
            <a:ext cx="1338858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grand plat cobalt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3424" y="2162297"/>
            <a:ext cx="139571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jarre enfumée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82155" y="2360201"/>
            <a:ext cx="1132790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Imari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432" y="2360201"/>
            <a:ext cx="1708666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L’haniwa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2637696"/>
            <a:ext cx="4320000" cy="221075"/>
            <a:chOff x="0" y="0"/>
            <a:chExt cx="2709333" cy="13864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709333" cy="138649"/>
            </a:xfrm>
            <a:custGeom>
              <a:avLst/>
              <a:gdLst/>
              <a:ahLst/>
              <a:cxnLst/>
              <a:rect l="l" t="t" r="r" b="b"/>
              <a:pathLst>
                <a:path w="2709333" h="138649">
                  <a:moveTo>
                    <a:pt x="0" y="0"/>
                  </a:moveTo>
                  <a:lnTo>
                    <a:pt x="2709333" y="0"/>
                  </a:lnTo>
                  <a:lnTo>
                    <a:pt x="2709333" y="138649"/>
                  </a:lnTo>
                  <a:lnTo>
                    <a:pt x="0" y="138649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2709333" cy="16722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-860847" y="2771046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Chine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934" y="3100756"/>
            <a:ext cx="1601851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verseuse tripode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92058" y="3067590"/>
            <a:ext cx="1495942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brûle encens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64327" y="3297460"/>
            <a:ext cx="686396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gourde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3424" y="3340153"/>
            <a:ext cx="1414107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joueuse de polo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326531" y="3512873"/>
            <a:ext cx="1638231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L’aiguière à ablutions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3595" y="3550973"/>
            <a:ext cx="170493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verseuse zoomorphe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0" y="3790368"/>
            <a:ext cx="4320786" cy="214414"/>
            <a:chOff x="0" y="0"/>
            <a:chExt cx="2709826" cy="1344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09826" cy="134472"/>
            </a:xfrm>
            <a:custGeom>
              <a:avLst/>
              <a:gdLst/>
              <a:ahLst/>
              <a:cxnLst/>
              <a:rect l="l" t="t" r="r" b="b"/>
              <a:pathLst>
                <a:path w="2709826" h="134472">
                  <a:moveTo>
                    <a:pt x="0" y="0"/>
                  </a:moveTo>
                  <a:lnTo>
                    <a:pt x="2709826" y="0"/>
                  </a:lnTo>
                  <a:lnTo>
                    <a:pt x="2709826" y="134472"/>
                  </a:lnTo>
                  <a:lnTo>
                    <a:pt x="0" y="134472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2709826" cy="163047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0" y="3966682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Antiquité Gréco-romaine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88107" y="4282909"/>
            <a:ext cx="759016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kernos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929763" y="4282911"/>
            <a:ext cx="962458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L’amphore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450723" y="4282909"/>
            <a:ext cx="635596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rython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9845" y="4473694"/>
            <a:ext cx="1529294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cratère mycénien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58462" y="4550883"/>
            <a:ext cx="1895401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cratère à figures rouges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1458" y="4684514"/>
            <a:ext cx="113231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pyxis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419696" y="4771228"/>
            <a:ext cx="134882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sigilée bonus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-393887" y="5162317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Précolombienne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845" y="5488072"/>
            <a:ext cx="154415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civilisation Chavin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253013" y="5488072"/>
            <a:ext cx="1682189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civilisation Maya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0" y="5660792"/>
            <a:ext cx="156387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civilisation nazca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259826" y="5689367"/>
            <a:ext cx="170493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civiisation Recuay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9432" y="5862087"/>
            <a:ext cx="1628463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civilisation Mochica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139979" y="5876184"/>
            <a:ext cx="2000100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civilisation Chimu</a:t>
            </a:r>
          </a:p>
        </p:txBody>
      </p:sp>
      <p:sp>
        <p:nvSpPr>
          <p:cNvPr id="60" name="Espace réservé du pied de page 4">
            <a:extLst>
              <a:ext uri="{FF2B5EF4-FFF2-40B4-BE49-F238E27FC236}">
                <a16:creationId xmlns:a16="http://schemas.microsoft.com/office/drawing/2014/main" id="{426A3C4A-7FBB-C6EE-6F77-C6F27E0D2F2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39625"/>
            <a:ext cx="4320000" cy="192005"/>
            <a:chOff x="0" y="0"/>
            <a:chExt cx="2709333" cy="120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120418"/>
            </a:xfrm>
            <a:custGeom>
              <a:avLst/>
              <a:gdLst/>
              <a:ahLst/>
              <a:cxnLst/>
              <a:rect l="l" t="t" r="r" b="b"/>
              <a:pathLst>
                <a:path w="2709333" h="120418">
                  <a:moveTo>
                    <a:pt x="0" y="0"/>
                  </a:moveTo>
                  <a:lnTo>
                    <a:pt x="2709333" y="0"/>
                  </a:lnTo>
                  <a:lnTo>
                    <a:pt x="2709333" y="120418"/>
                  </a:lnTo>
                  <a:lnTo>
                    <a:pt x="0" y="120418"/>
                  </a:lnTo>
                  <a:close/>
                </a:path>
              </a:pathLst>
            </a:custGeom>
            <a:solidFill>
              <a:srgbClr val="ED61E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148993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541071"/>
            <a:ext cx="4320000" cy="253954"/>
            <a:chOff x="0" y="0"/>
            <a:chExt cx="2709333" cy="159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3" cy="159270"/>
            </a:xfrm>
            <a:custGeom>
              <a:avLst/>
              <a:gdLst/>
              <a:ahLst/>
              <a:cxnLst/>
              <a:rect l="l" t="t" r="r" b="b"/>
              <a:pathLst>
                <a:path w="2709333" h="159270">
                  <a:moveTo>
                    <a:pt x="0" y="0"/>
                  </a:moveTo>
                  <a:lnTo>
                    <a:pt x="2709333" y="0"/>
                  </a:lnTo>
                  <a:lnTo>
                    <a:pt x="2709333" y="159270"/>
                  </a:lnTo>
                  <a:lnTo>
                    <a:pt x="0" y="1592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09333" cy="18784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97850" y="479303"/>
            <a:ext cx="4524648" cy="188690"/>
            <a:chOff x="0" y="0"/>
            <a:chExt cx="2837680" cy="118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7680" cy="118339"/>
            </a:xfrm>
            <a:custGeom>
              <a:avLst/>
              <a:gdLst/>
              <a:ahLst/>
              <a:cxnLst/>
              <a:rect l="l" t="t" r="r" b="b"/>
              <a:pathLst>
                <a:path w="2837680" h="118339">
                  <a:moveTo>
                    <a:pt x="0" y="0"/>
                  </a:moveTo>
                  <a:lnTo>
                    <a:pt x="2837680" y="0"/>
                  </a:lnTo>
                  <a:lnTo>
                    <a:pt x="2837680" y="118339"/>
                  </a:lnTo>
                  <a:lnTo>
                    <a:pt x="0" y="1183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837680" cy="1469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4923" y="-57150"/>
            <a:ext cx="433492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GLOSSAIRE DES FAMILLES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153547" y="810868"/>
            <a:ext cx="5179617" cy="707956"/>
          </a:xfrm>
          <a:custGeom>
            <a:avLst/>
            <a:gdLst/>
            <a:ahLst/>
            <a:cxnLst/>
            <a:rect l="l" t="t" r="r" b="b"/>
            <a:pathLst>
              <a:path w="5179617" h="707956">
                <a:moveTo>
                  <a:pt x="0" y="0"/>
                </a:moveTo>
                <a:lnTo>
                  <a:pt x="5179617" y="0"/>
                </a:lnTo>
                <a:lnTo>
                  <a:pt x="5179617" y="707956"/>
                </a:lnTo>
                <a:lnTo>
                  <a:pt x="0" y="70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393887" y="571308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Le 16ème siècle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0115" y="887068"/>
            <a:ext cx="1701205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Les rustiques figulines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52539" y="849438"/>
            <a:ext cx="2085868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hispano-mauresque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1806" y="1059790"/>
            <a:ext cx="1296194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décor à istoriato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874" y="1090856"/>
            <a:ext cx="2085686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L’aiguière de saint Porchaire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63803" y="1270610"/>
            <a:ext cx="1124197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L’albarello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6610" y="1282626"/>
            <a:ext cx="1370553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d’Iznik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245029" y="1737875"/>
            <a:ext cx="452262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-12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Manufactures du 17ème au 19ème</a:t>
            </a:r>
          </a:p>
        </p:txBody>
      </p:sp>
      <p:sp>
        <p:nvSpPr>
          <p:cNvPr id="21" name="Freeform 21"/>
          <p:cNvSpPr/>
          <p:nvPr/>
        </p:nvSpPr>
        <p:spPr>
          <a:xfrm>
            <a:off x="-97850" y="2084044"/>
            <a:ext cx="5179617" cy="707956"/>
          </a:xfrm>
          <a:custGeom>
            <a:avLst/>
            <a:gdLst/>
            <a:ahLst/>
            <a:cxnLst/>
            <a:rect l="l" t="t" r="r" b="b"/>
            <a:pathLst>
              <a:path w="5179617" h="707956">
                <a:moveTo>
                  <a:pt x="0" y="0"/>
                </a:moveTo>
                <a:lnTo>
                  <a:pt x="5179617" y="0"/>
                </a:lnTo>
                <a:lnTo>
                  <a:pt x="5179617" y="707956"/>
                </a:lnTo>
                <a:lnTo>
                  <a:pt x="0" y="70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42638" y="2292912"/>
            <a:ext cx="2189971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décor Persan de Nevers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4058" y="2106420"/>
            <a:ext cx="372053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service Louis XV                       Le bonus du Breton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42149" y="2273180"/>
            <a:ext cx="2277851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soupière de la veuve Perrin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75813" y="2465634"/>
            <a:ext cx="2282055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Les grotesques de Moustiers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874" y="2638354"/>
            <a:ext cx="3997149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plat floral                             Le bonus venu de Saxe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42638" y="2465634"/>
            <a:ext cx="1780912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thèière impériale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-843394" y="3111567"/>
            <a:ext cx="528764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Moderne et contemporain</a:t>
            </a:r>
          </a:p>
        </p:txBody>
      </p:sp>
      <p:sp>
        <p:nvSpPr>
          <p:cNvPr id="29" name="Freeform 29"/>
          <p:cNvSpPr/>
          <p:nvPr/>
        </p:nvSpPr>
        <p:spPr>
          <a:xfrm>
            <a:off x="-233032" y="3456372"/>
            <a:ext cx="5179617" cy="707956"/>
          </a:xfrm>
          <a:custGeom>
            <a:avLst/>
            <a:gdLst/>
            <a:ahLst/>
            <a:cxnLst/>
            <a:rect l="l" t="t" r="r" b="b"/>
            <a:pathLst>
              <a:path w="5179617" h="707956">
                <a:moveTo>
                  <a:pt x="0" y="0"/>
                </a:moveTo>
                <a:lnTo>
                  <a:pt x="5179617" y="0"/>
                </a:lnTo>
                <a:lnTo>
                  <a:pt x="5179617" y="707956"/>
                </a:lnTo>
                <a:lnTo>
                  <a:pt x="0" y="7079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1916" y="3456372"/>
            <a:ext cx="2122345" cy="21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  <a:spcBef>
                <a:spcPct val="0"/>
              </a:spcBef>
            </a:pPr>
            <a:r>
              <a:rPr lang="en-US" sz="1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de Clément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39088" y="3947818"/>
            <a:ext cx="1355506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d’Ettore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11288" y="3727473"/>
            <a:ext cx="1296194" cy="21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de Camille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-180351" y="3680125"/>
            <a:ext cx="2424475" cy="21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  <a:spcBef>
                <a:spcPct val="0"/>
              </a:spcBef>
            </a:pPr>
            <a:r>
              <a:rPr lang="en-US" sz="1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de Catteau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16449" y="3513522"/>
            <a:ext cx="2126999" cy="21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  <a:spcBef>
                <a:spcPct val="0"/>
              </a:spcBef>
            </a:pPr>
            <a:r>
              <a:rPr lang="en-US" sz="1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pièce de Daphné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-6635" y="3885659"/>
            <a:ext cx="2126999" cy="21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  <a:spcBef>
                <a:spcPct val="0"/>
              </a:spcBef>
            </a:pPr>
            <a:r>
              <a:rPr lang="en-US" sz="1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vase de Pablo</a:t>
            </a:r>
          </a:p>
        </p:txBody>
      </p:sp>
      <p:sp>
        <p:nvSpPr>
          <p:cNvPr id="37" name="Espace réservé du pied de page 4">
            <a:extLst>
              <a:ext uri="{FF2B5EF4-FFF2-40B4-BE49-F238E27FC236}">
                <a16:creationId xmlns:a16="http://schemas.microsoft.com/office/drawing/2014/main" id="{4E2267C0-5881-695B-E9DA-AFBB637A420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r>
                <a:rPr lang="en-US" sz="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kkkkkkkkkkkkkkqu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r>
                <a:rPr lang="en-US" sz="799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Question sur le style et la périodeQuestion sur le style et la période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2442" y="342818"/>
            <a:ext cx="4247042" cy="1774618"/>
          </a:xfrm>
          <a:custGeom>
            <a:avLst/>
            <a:gdLst/>
            <a:ahLst/>
            <a:cxnLst/>
            <a:rect l="l" t="t" r="r" b="b"/>
            <a:pathLst>
              <a:path w="5179617" h="1774618">
                <a:moveTo>
                  <a:pt x="0" y="0"/>
                </a:moveTo>
                <a:lnTo>
                  <a:pt x="5179617" y="0"/>
                </a:lnTo>
                <a:lnTo>
                  <a:pt x="5179617" y="1774618"/>
                </a:lnTo>
                <a:lnTo>
                  <a:pt x="0" y="177461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206449" y="-58502"/>
            <a:ext cx="386765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RÈGLE DU JEU MODE DEFI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-114283" y="2585267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Style et période ( mouvement)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25278" y="3201916"/>
            <a:ext cx="4095354" cy="21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4"/>
              </a:lnSpc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Situation : Continent/pays/Région/ville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-361537" y="3783286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Donner la date/ le siècle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25278" y="4437461"/>
            <a:ext cx="4095354" cy="33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8"/>
              </a:lnSpc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Donner d’autres exemples artistiques</a:t>
            </a:r>
          </a:p>
          <a:p>
            <a:pPr algn="l">
              <a:lnSpc>
                <a:spcPts val="1218"/>
              </a:lnSpc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Architecture. peinture/sculpture/Design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2776" y="5010111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Donner la technique de conception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-39365" y="2174586"/>
            <a:ext cx="4422804" cy="39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  <a:spcBef>
                <a:spcPct val="0"/>
              </a:spcBef>
            </a:pPr>
            <a:r>
              <a:rPr lang="en-US" sz="220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JOUEUR:..................DATE..........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-285090" y="5568451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Donner la fonction de l’objet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97796" y="2901076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32000" y="3543677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32000" y="4051701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32000" y="4725798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32000" y="5301403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32000" y="5941410"/>
            <a:ext cx="40953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....../1......./1....../1....../1....../1....../1....../1....../1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8516" y="390443"/>
            <a:ext cx="424704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4" lvl="1" indent="-151132" algn="l">
              <a:lnSpc>
                <a:spcPts val="1960"/>
              </a:lnSpc>
              <a:spcBef>
                <a:spcPct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Disposer la pile de carte face retournée au centre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8867" y="6238169"/>
            <a:ext cx="441428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Total des points................................................../20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6384" y="580943"/>
            <a:ext cx="424704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4" lvl="1" indent="-151132" algn="l">
              <a:lnSpc>
                <a:spcPts val="1960"/>
              </a:lnSpc>
              <a:spcBef>
                <a:spcPct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Donner un dès par joueur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8516" y="785959"/>
            <a:ext cx="4247042" cy="109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4" lvl="1" indent="-151132" algn="l">
              <a:lnSpc>
                <a:spcPts val="151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joueur 1 fait rouler le dès tire une carte, il montre le dos face au joueur 2et pose la question correspondant à la couleur à se dernier, il continue de la même façon jusqu’à ce que l’adversaire fasse erreur. Puis c’est au tour du joueur 2 : 1 point par bonne réponse.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6384" y="1844050"/>
            <a:ext cx="424704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4" lvl="1" indent="-151132" algn="l">
              <a:lnSpc>
                <a:spcPts val="1960"/>
              </a:lnSpc>
              <a:spcBef>
                <a:spcPct val="0"/>
              </a:spcBef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premier joueur à obtenir 20 points a gagné.</a:t>
            </a:r>
          </a:p>
        </p:txBody>
      </p:sp>
      <p:sp>
        <p:nvSpPr>
          <p:cNvPr id="64" name="Espace réservé du pied de page 63">
            <a:extLst>
              <a:ext uri="{FF2B5EF4-FFF2-40B4-BE49-F238E27FC236}">
                <a16:creationId xmlns:a16="http://schemas.microsoft.com/office/drawing/2014/main" id="{FC293B3C-8534-D239-D468-D57F5092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4876"/>
            <a:ext cx="4339499" cy="5486824"/>
          </a:xfrm>
          <a:custGeom>
            <a:avLst/>
            <a:gdLst/>
            <a:ahLst/>
            <a:cxnLst/>
            <a:rect l="l" t="t" r="r" b="b"/>
            <a:pathLst>
              <a:path w="5179617" h="5288899">
                <a:moveTo>
                  <a:pt x="0" y="0"/>
                </a:moveTo>
                <a:lnTo>
                  <a:pt x="5179617" y="0"/>
                </a:lnTo>
                <a:lnTo>
                  <a:pt x="5179617" y="5288899"/>
                </a:lnTo>
                <a:lnTo>
                  <a:pt x="0" y="52888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6" y="-1352"/>
            <a:ext cx="4334923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RÈGLE DU JEU MODE FAMILLE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03913" y="6005423"/>
            <a:ext cx="4422804" cy="38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9"/>
              </a:lnSpc>
              <a:spcBef>
                <a:spcPct val="0"/>
              </a:spcBef>
            </a:pPr>
            <a:r>
              <a:rPr lang="en-US" sz="2206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JOUEUR:..................DATE..........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516" y="679855"/>
            <a:ext cx="4247042" cy="543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Distribuer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7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cartes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chaque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et conserver les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autres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cartes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un seul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tas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pour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pioche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but du jeu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regrouper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 plus grand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nombre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possible. Le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gagnant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celui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qui à la fin de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partie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possède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 plus de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devant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lui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Désigner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 premier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qui commence,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souvent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c’est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 plus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jeune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perdant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partie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précédente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!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Chaque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demande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tour à tour à un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autre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carte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manquante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dans son jeu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afin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réunir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6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cartes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 le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désigné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la carte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demandée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il 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donne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s’il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ne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l’a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pas, le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invité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piocher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« bonne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pioche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»,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c’est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-à-dire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carte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demandée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la carte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piochée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le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le droit de continuer à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mauvaise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pioche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le tour passe au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joueur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suivant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Rappel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réglementaire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important : un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joueur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ne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peut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demander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une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carte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d’une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seulement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s’il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possède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déjà </a:t>
            </a:r>
            <a:r>
              <a:rPr lang="en-US" sz="14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une</a:t>
            </a: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dans son jeu.</a:t>
            </a:r>
          </a:p>
          <a:p>
            <a:pPr marL="302264" lvl="1" indent="-151132" algn="l">
              <a:lnSpc>
                <a:spcPts val="1582"/>
              </a:lnSpc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partie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termine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quand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toutes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les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sont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constituées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1582"/>
              </a:lnSpc>
            </a:pPr>
            <a:endParaRPr lang="en-US" sz="1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960"/>
              </a:lnSpc>
              <a:spcBef>
                <a:spcPct val="0"/>
              </a:spcBef>
            </a:pPr>
            <a:endParaRPr lang="en-US" sz="14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E7EEC1E-EEDB-7808-D5BE-16A622E3CDA2}"/>
              </a:ext>
            </a:extLst>
          </p:cNvPr>
          <p:cNvSpPr txBox="1">
            <a:spLocks/>
          </p:cNvSpPr>
          <p:nvPr/>
        </p:nvSpPr>
        <p:spPr>
          <a:xfrm>
            <a:off x="-203200" y="622868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10" y="1116283"/>
            <a:ext cx="4039578" cy="5170659"/>
          </a:xfrm>
          <a:custGeom>
            <a:avLst/>
            <a:gdLst/>
            <a:ahLst/>
            <a:cxnLst/>
            <a:rect l="l" t="t" r="r" b="b"/>
            <a:pathLst>
              <a:path w="4039578" h="5170659">
                <a:moveTo>
                  <a:pt x="0" y="0"/>
                </a:moveTo>
                <a:lnTo>
                  <a:pt x="4039577" y="0"/>
                </a:lnTo>
                <a:lnTo>
                  <a:pt x="4039577" y="5170659"/>
                </a:lnTo>
                <a:lnTo>
                  <a:pt x="0" y="5170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7265" y="2545971"/>
            <a:ext cx="1091259" cy="1096617"/>
            <a:chOff x="0" y="0"/>
            <a:chExt cx="329422" cy="331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9422" cy="331040"/>
            </a:xfrm>
            <a:custGeom>
              <a:avLst/>
              <a:gdLst/>
              <a:ahLst/>
              <a:cxnLst/>
              <a:rect l="l" t="t" r="r" b="b"/>
              <a:pathLst>
                <a:path w="329422" h="331040">
                  <a:moveTo>
                    <a:pt x="0" y="0"/>
                  </a:moveTo>
                  <a:lnTo>
                    <a:pt x="329422" y="0"/>
                  </a:lnTo>
                  <a:lnTo>
                    <a:pt x="329422" y="331040"/>
                  </a:lnTo>
                  <a:lnTo>
                    <a:pt x="0" y="33104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9422" cy="35961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09146" y="2619858"/>
            <a:ext cx="637559" cy="789769"/>
          </a:xfrm>
          <a:custGeom>
            <a:avLst/>
            <a:gdLst/>
            <a:ahLst/>
            <a:cxnLst/>
            <a:rect l="l" t="t" r="r" b="b"/>
            <a:pathLst>
              <a:path w="637559" h="789769">
                <a:moveTo>
                  <a:pt x="0" y="0"/>
                </a:moveTo>
                <a:lnTo>
                  <a:pt x="637559" y="0"/>
                </a:lnTo>
                <a:lnTo>
                  <a:pt x="637559" y="789769"/>
                </a:lnTo>
                <a:lnTo>
                  <a:pt x="0" y="789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741477" y="2545971"/>
            <a:ext cx="1099533" cy="1096617"/>
            <a:chOff x="0" y="0"/>
            <a:chExt cx="320970" cy="3201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0970" cy="320119"/>
            </a:xfrm>
            <a:custGeom>
              <a:avLst/>
              <a:gdLst/>
              <a:ahLst/>
              <a:cxnLst/>
              <a:rect l="l" t="t" r="r" b="b"/>
              <a:pathLst>
                <a:path w="320970" h="320119">
                  <a:moveTo>
                    <a:pt x="0" y="0"/>
                  </a:moveTo>
                  <a:lnTo>
                    <a:pt x="320970" y="0"/>
                  </a:lnTo>
                  <a:lnTo>
                    <a:pt x="320970" y="320119"/>
                  </a:lnTo>
                  <a:lnTo>
                    <a:pt x="0" y="32011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20970" cy="34869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884708" y="2589654"/>
            <a:ext cx="813072" cy="793854"/>
          </a:xfrm>
          <a:custGeom>
            <a:avLst/>
            <a:gdLst/>
            <a:ahLst/>
            <a:cxnLst/>
            <a:rect l="l" t="t" r="r" b="b"/>
            <a:pathLst>
              <a:path w="813072" h="793854">
                <a:moveTo>
                  <a:pt x="0" y="0"/>
                </a:moveTo>
                <a:lnTo>
                  <a:pt x="813072" y="0"/>
                </a:lnTo>
                <a:lnTo>
                  <a:pt x="813072" y="793854"/>
                </a:lnTo>
                <a:lnTo>
                  <a:pt x="0" y="793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14750" y="1396724"/>
            <a:ext cx="1088627" cy="1090479"/>
            <a:chOff x="0" y="0"/>
            <a:chExt cx="321564" cy="3221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1564" cy="322111"/>
            </a:xfrm>
            <a:custGeom>
              <a:avLst/>
              <a:gdLst/>
              <a:ahLst/>
              <a:cxnLst/>
              <a:rect l="l" t="t" r="r" b="b"/>
              <a:pathLst>
                <a:path w="321564" h="322111">
                  <a:moveTo>
                    <a:pt x="0" y="0"/>
                  </a:moveTo>
                  <a:lnTo>
                    <a:pt x="321564" y="0"/>
                  </a:lnTo>
                  <a:lnTo>
                    <a:pt x="321564" y="322111"/>
                  </a:lnTo>
                  <a:lnTo>
                    <a:pt x="0" y="322111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21564" cy="35068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9820" y="2515648"/>
            <a:ext cx="1083557" cy="1126940"/>
            <a:chOff x="0" y="0"/>
            <a:chExt cx="321564" cy="3344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1564" cy="334439"/>
            </a:xfrm>
            <a:custGeom>
              <a:avLst/>
              <a:gdLst/>
              <a:ahLst/>
              <a:cxnLst/>
              <a:rect l="l" t="t" r="r" b="b"/>
              <a:pathLst>
                <a:path w="321564" h="334439">
                  <a:moveTo>
                    <a:pt x="0" y="0"/>
                  </a:moveTo>
                  <a:lnTo>
                    <a:pt x="321564" y="0"/>
                  </a:lnTo>
                  <a:lnTo>
                    <a:pt x="321564" y="334439"/>
                  </a:lnTo>
                  <a:lnTo>
                    <a:pt x="0" y="334439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21564" cy="363013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869147" y="1453717"/>
            <a:ext cx="608974" cy="833174"/>
          </a:xfrm>
          <a:custGeom>
            <a:avLst/>
            <a:gdLst/>
            <a:ahLst/>
            <a:cxnLst/>
            <a:rect l="l" t="t" r="r" b="b"/>
            <a:pathLst>
              <a:path w="608974" h="833174">
                <a:moveTo>
                  <a:pt x="0" y="0"/>
                </a:moveTo>
                <a:lnTo>
                  <a:pt x="608975" y="0"/>
                </a:lnTo>
                <a:lnTo>
                  <a:pt x="608975" y="833174"/>
                </a:lnTo>
                <a:lnTo>
                  <a:pt x="0" y="833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55913" y="2545971"/>
            <a:ext cx="835443" cy="837537"/>
          </a:xfrm>
          <a:custGeom>
            <a:avLst/>
            <a:gdLst/>
            <a:ahLst/>
            <a:cxnLst/>
            <a:rect l="l" t="t" r="r" b="b"/>
            <a:pathLst>
              <a:path w="835443" h="837537">
                <a:moveTo>
                  <a:pt x="0" y="0"/>
                </a:moveTo>
                <a:lnTo>
                  <a:pt x="835443" y="0"/>
                </a:lnTo>
                <a:lnTo>
                  <a:pt x="835443" y="837537"/>
                </a:lnTo>
                <a:lnTo>
                  <a:pt x="0" y="837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33297" y="3668707"/>
            <a:ext cx="1070080" cy="1089766"/>
            <a:chOff x="0" y="0"/>
            <a:chExt cx="315039" cy="3208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20835"/>
            </a:xfrm>
            <a:custGeom>
              <a:avLst/>
              <a:gdLst/>
              <a:ahLst/>
              <a:cxnLst/>
              <a:rect l="l" t="t" r="r" b="b"/>
              <a:pathLst>
                <a:path w="315039" h="320835">
                  <a:moveTo>
                    <a:pt x="0" y="0"/>
                  </a:moveTo>
                  <a:lnTo>
                    <a:pt x="315039" y="0"/>
                  </a:lnTo>
                  <a:lnTo>
                    <a:pt x="315039" y="320835"/>
                  </a:lnTo>
                  <a:lnTo>
                    <a:pt x="0" y="32083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941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755913" y="3725857"/>
            <a:ext cx="785044" cy="816208"/>
          </a:xfrm>
          <a:custGeom>
            <a:avLst/>
            <a:gdLst/>
            <a:ahLst/>
            <a:cxnLst/>
            <a:rect l="l" t="t" r="r" b="b"/>
            <a:pathLst>
              <a:path w="785044" h="816208">
                <a:moveTo>
                  <a:pt x="0" y="0"/>
                </a:moveTo>
                <a:lnTo>
                  <a:pt x="785043" y="0"/>
                </a:lnTo>
                <a:lnTo>
                  <a:pt x="785043" y="816208"/>
                </a:lnTo>
                <a:lnTo>
                  <a:pt x="0" y="816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33297" y="4804794"/>
            <a:ext cx="1070080" cy="1084938"/>
            <a:chOff x="0" y="0"/>
            <a:chExt cx="321564" cy="3260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1564" cy="326029"/>
            </a:xfrm>
            <a:custGeom>
              <a:avLst/>
              <a:gdLst/>
              <a:ahLst/>
              <a:cxnLst/>
              <a:rect l="l" t="t" r="r" b="b"/>
              <a:pathLst>
                <a:path w="321564" h="326029">
                  <a:moveTo>
                    <a:pt x="0" y="0"/>
                  </a:moveTo>
                  <a:lnTo>
                    <a:pt x="321564" y="0"/>
                  </a:lnTo>
                  <a:lnTo>
                    <a:pt x="321564" y="326029"/>
                  </a:lnTo>
                  <a:lnTo>
                    <a:pt x="0" y="32602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21564" cy="35460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756806" y="4842186"/>
            <a:ext cx="784151" cy="712597"/>
          </a:xfrm>
          <a:custGeom>
            <a:avLst/>
            <a:gdLst/>
            <a:ahLst/>
            <a:cxnLst/>
            <a:rect l="l" t="t" r="r" b="b"/>
            <a:pathLst>
              <a:path w="784151" h="712597">
                <a:moveTo>
                  <a:pt x="0" y="0"/>
                </a:moveTo>
                <a:lnTo>
                  <a:pt x="784150" y="0"/>
                </a:lnTo>
                <a:lnTo>
                  <a:pt x="784150" y="712597"/>
                </a:lnTo>
                <a:lnTo>
                  <a:pt x="0" y="7125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71562" y="209503"/>
            <a:ext cx="3353746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Gabarit du dé à jouer 1 par joueur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383" y="2229741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1464" y="3326358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Dater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612269" y="3352477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Style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78523" y="3352477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1562" y="4449757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Technique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7265" y="5535733"/>
            <a:ext cx="3353746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Fonction</a:t>
            </a:r>
          </a:p>
        </p:txBody>
      </p:sp>
      <p:sp>
        <p:nvSpPr>
          <p:cNvPr id="35" name="Espace réservé du pied de page 4">
            <a:extLst>
              <a:ext uri="{FF2B5EF4-FFF2-40B4-BE49-F238E27FC236}">
                <a16:creationId xmlns:a16="http://schemas.microsoft.com/office/drawing/2014/main" id="{C26A23D7-536D-2991-C360-5D26046284F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2C7BD-460B-4646-325C-6560450A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E37DAA-171F-C4B4-73CB-0D2FF1FD4A57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5281995-0572-50E9-86C2-C0D95A237B66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FE36C31-4975-B8AF-2ED3-89ECDA8E841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AC56F4C-DF2D-72BA-A5D7-51DC25B89E5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9E9C318-21C8-7692-7D28-8D0D49746E4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9012751-CF4F-C6E3-4325-90DEE777EEA3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B2B145-4C83-B7DB-13D7-D1D4178D6DE9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09B504EB-F6FC-8E9C-A0DA-BF91AD5F937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52CD5E3-5D1A-F6B5-F610-605CE5DD8B4D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619EE74-9B6E-0205-2938-5C1D33C2ED8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678E994-B1BE-390F-FD75-C651D194AF8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F196278-A725-2640-5158-299E04A794B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A20E8CA-E96F-263E-9CC7-364AA4CA1D88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96B32C5-A94C-DF29-2072-C13FE41794E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5CF2AD5-7370-CB8D-4487-5243F1188A21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108DCA0-D83E-138E-796A-D9875F90873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12603D6-DD98-4A49-AD04-A1B6A2D9777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0E9993D-00ED-BDFE-DD10-526784C65E2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85A8126-2349-53FD-0950-F900EE959D8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94FD66B-BC54-6168-76CC-94127C56BFE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D247AE21-5A04-AD9D-0A41-5BE875ED675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C61F220-F295-733A-4BE4-FF98F22DA349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0DBF88A-A18F-5528-D1D0-D7B74282C7D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D7AC424-9F69-F182-DB24-924ADF417E8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8B434BF1-9173-39E7-E3A8-EB9AE627F16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C47ADC0-5BF6-1297-4217-2FA6FD915AD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35BA356-AF75-38F7-1E2B-0F1BFC5DE25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0D7D1B4D-07D2-F2B6-7519-6605E54BCCA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3411382-F5AC-F136-9C89-5FB634C2A14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F4C51C21-B132-DE73-CAE5-C547E568721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ACC38FF-6E33-2DC5-2908-9DFC4D2D3B3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3F952AF9-DF31-F208-BD7C-DD4E7BED9E2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E4C0E4E-03B5-EE72-6424-8AF0893548A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D13D2FB8-FF64-5A85-EBE7-0A89F7379353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671C723-D0B4-02B2-1B45-27AD9C887A5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AC408543-42D1-8107-9413-4935F8C42C0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832A36E-4C9A-CE37-1D40-6143B4425DF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906ECC20-A8BC-773D-4174-6A14354A49A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1ADEDC5-64D1-3E53-9E94-BA40F0D2D95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363F0A7-F603-792A-D3AE-6710E13A5D2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577983D-C8C9-B579-82C9-1A7ED6676BC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F480866E-648B-7A76-B345-DF883564EA6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2688FCC3-0A6C-4276-6F27-F05DE4DDC5B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315998EA-A682-D5AF-5705-FACDE2E48746}"/>
              </a:ext>
            </a:extLst>
          </p:cNvPr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468C962-AD5E-CE0D-E5BA-963472150006}"/>
                </a:ext>
              </a:extLst>
            </p:cNvPr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AF6D3D6F-6E6C-9C23-3691-3925F755F9BF}"/>
                </a:ext>
              </a:extLst>
            </p:cNvPr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  <a:extLst>
              <a:ext uri="{FF2B5EF4-FFF2-40B4-BE49-F238E27FC236}">
                <a16:creationId xmlns:a16="http://schemas.microsoft.com/office/drawing/2014/main" id="{D75D3183-9967-C0C8-F11B-EEF8E8242295}"/>
              </a:ext>
            </a:extLst>
          </p:cNvPr>
          <p:cNvSpPr/>
          <p:nvPr/>
        </p:nvSpPr>
        <p:spPr>
          <a:xfrm>
            <a:off x="3961734" y="69682"/>
            <a:ext cx="253716" cy="459214"/>
          </a:xfrm>
          <a:custGeom>
            <a:avLst/>
            <a:gdLst/>
            <a:ahLst/>
            <a:cxnLst/>
            <a:rect l="l" t="t" r="r" b="b"/>
            <a:pathLst>
              <a:path w="253716" h="459214">
                <a:moveTo>
                  <a:pt x="0" y="0"/>
                </a:moveTo>
                <a:lnTo>
                  <a:pt x="253716" y="0"/>
                </a:lnTo>
                <a:lnTo>
                  <a:pt x="253716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5" action="ppaction://hlinksldjump"/>
            <a:extLst>
              <a:ext uri="{FF2B5EF4-FFF2-40B4-BE49-F238E27FC236}">
                <a16:creationId xmlns:a16="http://schemas.microsoft.com/office/drawing/2014/main" id="{EFAC1ED9-020F-1160-7FF6-EDE17719E3BC}"/>
              </a:ext>
            </a:extLst>
          </p:cNvPr>
          <p:cNvSpPr/>
          <p:nvPr/>
        </p:nvSpPr>
        <p:spPr>
          <a:xfrm>
            <a:off x="124360" y="280364"/>
            <a:ext cx="3981471" cy="2304277"/>
          </a:xfrm>
          <a:custGeom>
            <a:avLst/>
            <a:gdLst/>
            <a:ahLst/>
            <a:cxnLst/>
            <a:rect l="l" t="t" r="r" b="b"/>
            <a:pathLst>
              <a:path w="3981471" h="2304277">
                <a:moveTo>
                  <a:pt x="0" y="0"/>
                </a:moveTo>
                <a:lnTo>
                  <a:pt x="3981471" y="0"/>
                </a:lnTo>
                <a:lnTo>
                  <a:pt x="3981471" y="2304276"/>
                </a:lnTo>
                <a:lnTo>
                  <a:pt x="0" y="230427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A7BC975-CC46-4D8B-1AB7-A0D3864A19F8}"/>
              </a:ext>
            </a:extLst>
          </p:cNvPr>
          <p:cNvSpPr txBox="1"/>
          <p:nvPr/>
        </p:nvSpPr>
        <p:spPr>
          <a:xfrm>
            <a:off x="1753870" y="2923323"/>
            <a:ext cx="112654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URUK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90CD3E3-3041-0189-E17A-8965BC6E044E}"/>
              </a:ext>
            </a:extLst>
          </p:cNvPr>
          <p:cNvSpPr txBox="1"/>
          <p:nvPr/>
        </p:nvSpPr>
        <p:spPr>
          <a:xfrm>
            <a:off x="1092111" y="4131177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3500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1B3AFC5C-3FE5-23B7-DD24-55ACC7C6323F}"/>
              </a:ext>
            </a:extLst>
          </p:cNvPr>
          <p:cNvSpPr txBox="1"/>
          <p:nvPr/>
        </p:nvSpPr>
        <p:spPr>
          <a:xfrm>
            <a:off x="1059324" y="3482908"/>
            <a:ext cx="277089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Irak,Tigre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Euphrate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F35C44FF-467F-27A6-5359-6D9561ADB63F}"/>
              </a:ext>
            </a:extLst>
          </p:cNvPr>
          <p:cNvSpPr txBox="1"/>
          <p:nvPr/>
        </p:nvSpPr>
        <p:spPr>
          <a:xfrm>
            <a:off x="1059324" y="4708726"/>
            <a:ext cx="280429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Palais,Temples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sculptures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divinité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CCB5718E-499E-01F7-E334-0776506B0E83}"/>
              </a:ext>
            </a:extLst>
          </p:cNvPr>
          <p:cNvSpPr txBox="1"/>
          <p:nvPr/>
        </p:nvSpPr>
        <p:spPr>
          <a:xfrm>
            <a:off x="887455" y="5361462"/>
            <a:ext cx="3000545" cy="20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Calcaire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gravé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Scène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d’offrande</a:t>
            </a:r>
            <a:r>
              <a:rPr lang="en-US" sz="14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+ </a:t>
            </a:r>
            <a:r>
              <a:rPr lang="en-US" sz="14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argile</a:t>
            </a:r>
            <a:endParaRPr lang="en-US" sz="1400" spc="-5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5E221680-D132-10A0-7B57-41B08B10527F}"/>
              </a:ext>
            </a:extLst>
          </p:cNvPr>
          <p:cNvSpPr txBox="1"/>
          <p:nvPr/>
        </p:nvSpPr>
        <p:spPr>
          <a:xfrm>
            <a:off x="796760" y="5919853"/>
            <a:ext cx="34186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Estampille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sur terre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crue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pour commerce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EAA6FCBF-7F72-D01D-B1AF-A8A15FF336A1}"/>
              </a:ext>
            </a:extLst>
          </p:cNvPr>
          <p:cNvSpPr txBox="1"/>
          <p:nvPr/>
        </p:nvSpPr>
        <p:spPr>
          <a:xfrm>
            <a:off x="-432441" y="12532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Famille: Mésopotamie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D985CD21-CADF-A507-7DF0-1D0FC220637F}"/>
              </a:ext>
            </a:extLst>
          </p:cNvPr>
          <p:cNvSpPr txBox="1"/>
          <p:nvPr/>
        </p:nvSpPr>
        <p:spPr>
          <a:xfrm>
            <a:off x="612205" y="2268411"/>
            <a:ext cx="3409871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 sceau cylindre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E0B94A27-5E32-6C29-5277-6C819E8479C5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AA23B340-2177-A7E9-243D-858DB568A501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2BF14CEA-C3F4-38AE-D017-8AF3D00A1D8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94864DA-5E15-85F3-CD6A-41F175507576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9EE65EE9-EA13-0DD6-102D-CEF135A73ACC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3379CDBC-ECBB-10F3-ABA2-DFB2AA85113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8C7B8319-F4FF-B1A9-961C-72A703C3C8C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DF944FD9-EC3E-CA14-E2CD-D862C188ADA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852B249C-C7C1-018E-75CF-A2A0B92006DC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010DB9B5-1C4F-3FD9-1F34-D84BB61D2F4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3D24CBB7-CDAF-7B98-6115-C2D9E1F5D48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02626A82-30F8-8F3E-1B05-CD487185113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B8CBA06-5411-F51F-3217-D9F765360EA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71DC3986-E641-6A41-743D-EA239092A88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A8162085-1942-F238-DFC6-F9C06225C16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55E3F8F1-FF79-0037-D95C-FB8F1E74DD1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D3D49251-92D8-0DD0-DFFD-728CC02CDF7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1CA7EEFA-92FA-D4BD-1038-168CA9E7373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39736CB4-7C38-D776-7073-4CF98B19350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2682196E-0983-0E3E-435D-4FBBD2A7C12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3798BD01-ADDB-7ABA-68E0-91120E96B06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32AB0895-98BD-A0E2-A51A-2AF3A6199FD6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FCE6D29-C670-012D-5052-FC357AC09A5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73871A7-9FCD-6960-3671-24A342AB5F7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421B609F-0BAA-685A-DA62-5E510B41A7E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92E7BBB4-CD62-2E65-582B-7F1011FDFA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7724A28-BE01-8E5C-CEBA-2E28F7E2537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62B7D82-3D2D-576B-BEB1-C191D3172C7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DA9E5C72-E777-9397-EE18-980A564C74E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251DDE71-8CDE-ED6A-66FB-3326FB18122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53C6825C-2076-A159-3CF4-E13B744EB01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37ACF049-A905-3E1D-9681-275252B3412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3709873-18FF-E21A-86E2-8AA8A291C6DE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441325C2-4371-6115-6600-65258002B91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7F6F39AE-E463-EB1B-47CC-90FE245C373F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FD6B295-4364-03C1-A526-371EE628ECE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B6D54482-EC3F-2179-6795-38DD6EC6A0A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34100892-0EB8-B5DE-8F17-0432441C9DA8}"/>
              </a:ext>
            </a:extLst>
          </p:cNvPr>
          <p:cNvGrpSpPr/>
          <p:nvPr/>
        </p:nvGrpSpPr>
        <p:grpSpPr>
          <a:xfrm>
            <a:off x="110098" y="2642785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99E1E05-FA8E-D321-D32E-BEE2CF76A51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A38377BE-4FA5-0172-E547-6F9531FB8B9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E894619C-70B5-FC21-D150-CBEB1DDC14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364EB422-0CFC-74C8-BC82-05F5AC9FE2B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E6EC119-1A75-9D84-85AB-EC18CA349AA7}"/>
              </a:ext>
            </a:extLst>
          </p:cNvPr>
          <p:cNvGrpSpPr/>
          <p:nvPr/>
        </p:nvGrpSpPr>
        <p:grpSpPr>
          <a:xfrm>
            <a:off x="121040" y="4435180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A6251BD1-F900-3AD1-A177-0AAE2E6C84D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919DD228-0436-5F60-0373-FA46BD0296D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E0464727-C987-3F91-022D-FA27CBB832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67E3D574-C407-588D-DFDA-7ED157CEF3E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4A22B920-B3E0-F119-B2EE-A59D71D10699}"/>
              </a:ext>
            </a:extLst>
          </p:cNvPr>
          <p:cNvGrpSpPr/>
          <p:nvPr/>
        </p:nvGrpSpPr>
        <p:grpSpPr>
          <a:xfrm>
            <a:off x="110098" y="3246455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4C2CD9A4-F2E3-4CE6-C0BA-DF495B68D11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54007939-4DB1-B641-FA3F-97917F4618D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57EB3A06-3A32-65D8-B969-2E02B8D1BCA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F5397A5D-8D7A-215E-D360-F41D29A716C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51E9528-43DF-7DC2-37A4-D2E01ADF2F24}"/>
              </a:ext>
            </a:extLst>
          </p:cNvPr>
          <p:cNvGrpSpPr/>
          <p:nvPr/>
        </p:nvGrpSpPr>
        <p:grpSpPr>
          <a:xfrm>
            <a:off x="110098" y="3826738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FB0DBA79-0E42-0776-E254-22A883AE951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9439857C-EA55-822A-099C-444C604B399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31799E48-7A08-1EED-F68A-702A91251E5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3AFCB507-3BD3-C96D-36F9-4F022E28DE0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4D6D5231-DAC6-B461-29E4-FC7D380C003E}"/>
              </a:ext>
            </a:extLst>
          </p:cNvPr>
          <p:cNvGrpSpPr/>
          <p:nvPr/>
        </p:nvGrpSpPr>
        <p:grpSpPr>
          <a:xfrm>
            <a:off x="121040" y="5053283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A20B2C16-8F7A-8F1A-CAAE-B0A090CACD1C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B84FD3D7-92C7-D97D-FF42-687CE957A78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C6E6109B-618C-AA36-BCBF-D9D642B1D1A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07F77D15-7E8F-DF18-3EBA-36B12547106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98FE172-67E3-28DA-7E44-8B2320772AB7}"/>
              </a:ext>
            </a:extLst>
          </p:cNvPr>
          <p:cNvGrpSpPr/>
          <p:nvPr/>
        </p:nvGrpSpPr>
        <p:grpSpPr>
          <a:xfrm>
            <a:off x="110098" y="5575701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2AB5917F-C7E2-B833-F696-BCF0EFC8ED4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3EC66F1F-33C8-811A-63EF-BD3835F49BE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8541D5FC-09CB-C00A-BF92-AB46BFDEFE5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037C61DE-5B77-D1AC-187D-5A0D28C7688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5" name="Ellipse 124">
            <a:extLst>
              <a:ext uri="{FF2B5EF4-FFF2-40B4-BE49-F238E27FC236}">
                <a16:creationId xmlns:a16="http://schemas.microsoft.com/office/drawing/2014/main" id="{319F2007-82FB-9C3D-59F0-30D7BD87966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E4CD1418-83AF-726A-5542-0C03E20964D0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D5AF3089-B5AE-4179-22C4-4ACF9765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28" name="Picture 2">
              <a:hlinkClick r:id="rId21"/>
              <a:extLst>
                <a:ext uri="{FF2B5EF4-FFF2-40B4-BE49-F238E27FC236}">
                  <a16:creationId xmlns:a16="http://schemas.microsoft.com/office/drawing/2014/main" id="{E07AB0E3-AAB4-7190-625D-8DC62671C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2301709" y="-12531"/>
              <a:ext cx="2032337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>
              <a:extLst>
                <a:ext uri="{FF2B5EF4-FFF2-40B4-BE49-F238E27FC236}">
                  <a16:creationId xmlns:a16="http://schemas.microsoft.com/office/drawing/2014/main" id="{270C34FC-E26F-DADF-E374-DEDF94591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1920957" y="1459837"/>
              <a:ext cx="1087080" cy="1200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>
              <a:extLst>
                <a:ext uri="{FF2B5EF4-FFF2-40B4-BE49-F238E27FC236}">
                  <a16:creationId xmlns:a16="http://schemas.microsoft.com/office/drawing/2014/main" id="{7C4CCA18-E0EB-A6DD-48AA-5E529535A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2977430" y="1447943"/>
              <a:ext cx="1356617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6">
              <a:hlinkClick r:id="rId27"/>
              <a:extLst>
                <a:ext uri="{FF2B5EF4-FFF2-40B4-BE49-F238E27FC236}">
                  <a16:creationId xmlns:a16="http://schemas.microsoft.com/office/drawing/2014/main" id="{549F503A-37BE-AAAC-FF04-14CD456AD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Espace réservé du pied de page 131">
            <a:extLst>
              <a:ext uri="{FF2B5EF4-FFF2-40B4-BE49-F238E27FC236}">
                <a16:creationId xmlns:a16="http://schemas.microsoft.com/office/drawing/2014/main" id="{10C0F30C-5BE8-80E5-5A04-211F2798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6783" y="6191654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16634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CDFEF41-042D-6AE3-989F-73CBA9FE0E65}"/>
              </a:ext>
            </a:extLst>
          </p:cNvPr>
          <p:cNvGrpSpPr/>
          <p:nvPr/>
        </p:nvGrpSpPr>
        <p:grpSpPr>
          <a:xfrm>
            <a:off x="397112" y="327178"/>
            <a:ext cx="3617746" cy="5897595"/>
            <a:chOff x="397112" y="327178"/>
            <a:chExt cx="3617746" cy="5897595"/>
          </a:xfrm>
        </p:grpSpPr>
        <p:sp>
          <p:nvSpPr>
            <p:cNvPr id="3" name="Freeform 3">
              <a:hlinkClick r:id="rId3" action="ppaction://hlinksldjump"/>
            </p:cNvPr>
            <p:cNvSpPr/>
            <p:nvPr/>
          </p:nvSpPr>
          <p:spPr>
            <a:xfrm>
              <a:off x="397112" y="327178"/>
              <a:ext cx="3617746" cy="3602847"/>
            </a:xfrm>
            <a:custGeom>
              <a:avLst/>
              <a:gdLst/>
              <a:ahLst/>
              <a:cxnLst/>
              <a:rect l="l" t="t" r="r" b="b"/>
              <a:pathLst>
                <a:path w="3617746" h="3602847">
                  <a:moveTo>
                    <a:pt x="0" y="0"/>
                  </a:moveTo>
                  <a:lnTo>
                    <a:pt x="3617746" y="0"/>
                  </a:lnTo>
                  <a:lnTo>
                    <a:pt x="3617746" y="3602848"/>
                  </a:lnTo>
                  <a:lnTo>
                    <a:pt x="0" y="3602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hlinkClick r:id="rId3" action="ppaction://hlinksldjump"/>
            </p:cNvPr>
            <p:cNvSpPr/>
            <p:nvPr/>
          </p:nvSpPr>
          <p:spPr>
            <a:xfrm>
              <a:off x="935313" y="3037559"/>
              <a:ext cx="2541345" cy="3187214"/>
            </a:xfrm>
            <a:custGeom>
              <a:avLst/>
              <a:gdLst/>
              <a:ahLst/>
              <a:cxnLst/>
              <a:rect l="l" t="t" r="r" b="b"/>
              <a:pathLst>
                <a:path w="2541345" h="3187214">
                  <a:moveTo>
                    <a:pt x="0" y="0"/>
                  </a:moveTo>
                  <a:lnTo>
                    <a:pt x="2541344" y="0"/>
                  </a:lnTo>
                  <a:lnTo>
                    <a:pt x="2541344" y="3187214"/>
                  </a:lnTo>
                  <a:lnTo>
                    <a:pt x="0" y="3187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Ellipse 5">
            <a:hlinkClick r:id="rId6" action="ppaction://hlinksldjump"/>
            <a:extLst>
              <a:ext uri="{FF2B5EF4-FFF2-40B4-BE49-F238E27FC236}">
                <a16:creationId xmlns:a16="http://schemas.microsoft.com/office/drawing/2014/main" id="{CB537D6C-9458-BBCD-F772-E9F89A85F68F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7744520-231F-FF32-0B00-9D658431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49822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</p:cNvPr>
          <p:cNvSpPr/>
          <p:nvPr/>
        </p:nvSpPr>
        <p:spPr>
          <a:xfrm>
            <a:off x="3981650" y="69682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0" y="0"/>
                </a:lnTo>
                <a:lnTo>
                  <a:pt x="233800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8" action="ppaction://hlinksldjump"/>
          </p:cNvPr>
          <p:cNvSpPr/>
          <p:nvPr/>
        </p:nvSpPr>
        <p:spPr>
          <a:xfrm>
            <a:off x="1305591" y="444211"/>
            <a:ext cx="2023100" cy="1911830"/>
          </a:xfrm>
          <a:custGeom>
            <a:avLst/>
            <a:gdLst/>
            <a:ahLst/>
            <a:cxnLst/>
            <a:rect l="l" t="t" r="r" b="b"/>
            <a:pathLst>
              <a:path w="2023100" h="1911830">
                <a:moveTo>
                  <a:pt x="0" y="0"/>
                </a:moveTo>
                <a:lnTo>
                  <a:pt x="2023100" y="0"/>
                </a:lnTo>
                <a:lnTo>
                  <a:pt x="2023100" y="1911829"/>
                </a:lnTo>
                <a:lnTo>
                  <a:pt x="0" y="191182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526408" y="2923323"/>
            <a:ext cx="158146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Sumérienne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021701" y="4139291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46943" y="3483960"/>
            <a:ext cx="248762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Shuruppak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793922" y="4708726"/>
            <a:ext cx="33761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Ziggourat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Calame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d’argile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gilgamesh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710769" y="5336072"/>
            <a:ext cx="327088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gravée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signes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pictogrammes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679896" y="5919853"/>
            <a:ext cx="34902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Tablette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cunéiforme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administrative de vente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10266"/>
            <a:ext cx="2685627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8689" y="2311287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TABLETTE AUX PICTOGRAMMES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géographiquement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604FDD6-99FD-33D8-1E06-43543C06F08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4255203E-6B79-8971-6099-BD1BE2BF6C7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8D137C0E-87A7-2339-DCCD-847EF67C38B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9ED4D0A8-4AAB-D2DE-9EEC-F48E4C98118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3E468D8D-9C50-D670-E4D8-707B9B1DD93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6607B8A-32FB-2B27-7203-97961D2BAF5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C4C49588-0857-A0C5-8D86-AF7B13DF37F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8A88F4BA-A43D-8DCD-BE30-8C080ABE8D8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9917403-7115-068D-1D4E-A02E37039D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25DB1912-C270-A16F-7EC5-7685740C536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3FBEE03C-0FEC-9085-5522-61DFC86E02B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4165AEE-214F-0A8C-AB39-A7DF85C1D5C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1FA42E0A-53A3-E22C-C2D8-5331990C8C1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4021A701-238B-F643-A5DB-A76DE8D60F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6DCB3981-DD95-9DE7-E861-C10C9C00EF1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F78F5EFC-CF9F-9873-9B23-0C47F8351AB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CA003887-A235-1EF9-EAF2-5F342B2FC29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B1117348-6109-33B6-C02A-9ECE0422C8E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2B2EF81D-77D3-FA63-61C7-4A204185CD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8B4CB454-87A9-B97B-1E53-E933C94B4B2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FCCB51A8-0ECC-D3D3-17C7-D2E5A38A71B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0C134FD4-3F5D-2D66-D2AB-8C7D853D102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F340964E-3E85-AABE-CC67-7230A3340AF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6813C0D9-7877-6C05-DD32-F0F96E9815A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18AD9038-AE53-6E00-4AF6-33418CAE2D0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4FBFA586-AE3C-36AB-9125-7266424F03D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23FB71ED-74FD-22FF-985A-6BDBAF8A084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D4FF74A2-7C8F-6EE3-EF26-4E02D9B98F2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7E09BDDD-E5FF-142C-E5E4-D2A96BCB53E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1ADCCD92-1F93-59C1-FCE5-8CA0D3EB33B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D9AD3142-2C8D-1DDA-4C52-4B5C0FDDE86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258A1AD-F491-0B2A-BE4A-99151BDA1D81}"/>
              </a:ext>
            </a:extLst>
          </p:cNvPr>
          <p:cNvGrpSpPr/>
          <p:nvPr/>
        </p:nvGrpSpPr>
        <p:grpSpPr>
          <a:xfrm>
            <a:off x="-19913" y="-40003"/>
            <a:ext cx="4383900" cy="2683159"/>
            <a:chOff x="-19921" y="-22782"/>
            <a:chExt cx="4383900" cy="2683159"/>
          </a:xfrm>
        </p:grpSpPr>
        <p:pic>
          <p:nvPicPr>
            <p:cNvPr id="98" name="Picture 2">
              <a:hlinkClick r:id="rId20"/>
              <a:extLst>
                <a:ext uri="{FF2B5EF4-FFF2-40B4-BE49-F238E27FC236}">
                  <a16:creationId xmlns:a16="http://schemas.microsoft.com/office/drawing/2014/main" id="{0C028E0D-98B1-47B1-83CC-A9AFD3FE6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1854200" y="-22782"/>
              <a:ext cx="2509779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age 96">
              <a:hlinkClick r:id="rId23"/>
              <a:extLst>
                <a:ext uri="{FF2B5EF4-FFF2-40B4-BE49-F238E27FC236}">
                  <a16:creationId xmlns:a16="http://schemas.microsoft.com/office/drawing/2014/main" id="{08BAA75E-B8D6-59E0-EA37-3D1606247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D3AE9F68-0E73-BCF9-6DB1-70E3C9D0D5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-1642"/>
            <a:stretch/>
          </p:blipFill>
          <p:spPr bwMode="auto">
            <a:xfrm>
              <a:off x="1920957" y="1459837"/>
              <a:ext cx="1087080" cy="1200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8"/>
              <a:extLst>
                <a:ext uri="{FF2B5EF4-FFF2-40B4-BE49-F238E27FC236}">
                  <a16:creationId xmlns:a16="http://schemas.microsoft.com/office/drawing/2014/main" id="{6227A1FA-9CC3-4ED8-1D49-E2F322C676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 t="-589"/>
            <a:stretch/>
          </p:blipFill>
          <p:spPr bwMode="auto">
            <a:xfrm>
              <a:off x="2977422" y="1419528"/>
              <a:ext cx="1356617" cy="124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4CBCCF43-3FF7-FC5B-7C1F-78AEC731E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D3C40C2D-E50E-8FF1-7005-6FAF72D5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4987" y="6218061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09DFC-E37D-D261-5E0D-9A434FA8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B7FD9C-696B-1C08-A987-FB9E7186C7C8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912E6EF-6108-1AD2-F22F-405D77AF5524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9237EB1-B45A-0241-51E2-48F236B00CC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66F717C-25AE-8B88-F5EC-0401CFDB757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D68CA31-C36E-C586-9D55-F0586AA04DC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A372921-E69F-31F4-C2D8-9D6A4078AB0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5E52868-8FA3-B3EE-8310-2037457982B6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090645F2-F594-77A4-DC16-EB8C7C1DDF7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D180D7F-7D52-A3BF-1755-3E617C60A3F0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8C2B45C-1777-F173-3EC3-12E3BC94262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A9E5E7B-26AD-1A17-898D-367360D4737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F84EFF2-3CA6-9E1C-3FA7-B33FBB71064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0A505DC-E18F-C274-00ED-DBEB69EA3DC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2495739-D0B0-ED21-F50A-2B51707F0ADC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BC754B5-16B0-6E6F-DDEF-16496AB02D49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729875D-0ADC-EE57-7A8B-87A924F8452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709052A-DF6B-E3B4-864F-5F6C2210D26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4523F5-630F-EA6E-D4DD-85ACA556FFC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879685B-A464-A183-34DB-9FC6E38E5F1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B47AC15-ABDA-7A36-838F-C016A4FC484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4DE978A-7110-9B17-B28C-FA792C492ED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9ADC6B9-4E3B-7208-1E08-B40E112BE09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93F69A7-FC45-F345-0E9C-3FC68767DB0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8E9E18F-D079-0199-43ED-DF5B4ED4108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D6A6F82-3C1E-A14F-BF8F-B5B637E91B0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03370F9-F2DE-C57A-85FA-6EA5BF994F4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A8CF584-88EE-8118-9C9B-653FDBB82C6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9406980C-80A1-B61E-DE7D-0F270DB7543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607B9D7-D720-A33A-B105-F3AD0CE1704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B8F697C-D32F-D3CE-00C4-191205A5AAC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D223E99-9F73-DF4F-D889-B25814BB1B7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0FE26F9-0F86-60D2-D185-68C4C2BBB95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3D5320BC-5826-0EB4-3ABF-2C3FAC32F8B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34636C25-D10E-809C-74F9-C2CBD11FDF7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E6566553-1618-69D5-80D1-84DF7A831E22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59380CD8-294C-98B9-1BB8-FB9B7516A99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196D713-F013-2E38-8DF7-88E5DE82FBF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29C5C471-E060-8FBF-C106-FBC6A6F12C5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8B98DDC8-FAAC-D9B5-D720-AD5F542882F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188B30DB-24B1-7A51-F8F9-A1826808AF5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F6BF6B5-99E2-7E6C-6EA1-054829EC088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8890E196-3709-6396-88D7-17A0BB57028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E78E7750-0485-A59D-FB41-175CBB316C16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35895DA2-A8DF-19FB-89F9-EB688E926F41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6313FFC4-003A-BF55-12CF-D52A6B4A62C0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06C2339-8E77-B0F6-C1BF-5CC441BD3F9B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  <a:extLst>
              <a:ext uri="{FF2B5EF4-FFF2-40B4-BE49-F238E27FC236}">
                <a16:creationId xmlns:a16="http://schemas.microsoft.com/office/drawing/2014/main" id="{1A6B0F90-602B-28F5-3340-BFB453739D04}"/>
              </a:ext>
            </a:extLst>
          </p:cNvPr>
          <p:cNvSpPr/>
          <p:nvPr/>
        </p:nvSpPr>
        <p:spPr>
          <a:xfrm>
            <a:off x="3981650" y="69682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0" y="0"/>
                </a:lnTo>
                <a:lnTo>
                  <a:pt x="233800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5" action="ppaction://hlinksldjump"/>
            <a:extLst>
              <a:ext uri="{FF2B5EF4-FFF2-40B4-BE49-F238E27FC236}">
                <a16:creationId xmlns:a16="http://schemas.microsoft.com/office/drawing/2014/main" id="{CD0C7C15-A364-98EE-7951-210708BFEDC6}"/>
              </a:ext>
            </a:extLst>
          </p:cNvPr>
          <p:cNvSpPr/>
          <p:nvPr/>
        </p:nvSpPr>
        <p:spPr>
          <a:xfrm>
            <a:off x="1305591" y="444211"/>
            <a:ext cx="2023100" cy="1911830"/>
          </a:xfrm>
          <a:custGeom>
            <a:avLst/>
            <a:gdLst/>
            <a:ahLst/>
            <a:cxnLst/>
            <a:rect l="l" t="t" r="r" b="b"/>
            <a:pathLst>
              <a:path w="2023100" h="1911830">
                <a:moveTo>
                  <a:pt x="0" y="0"/>
                </a:moveTo>
                <a:lnTo>
                  <a:pt x="2023100" y="0"/>
                </a:lnTo>
                <a:lnTo>
                  <a:pt x="2023100" y="1911829"/>
                </a:lnTo>
                <a:lnTo>
                  <a:pt x="0" y="191182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5A568A48-BD38-EE12-DCC7-1163D3460949}"/>
              </a:ext>
            </a:extLst>
          </p:cNvPr>
          <p:cNvSpPr txBox="1"/>
          <p:nvPr/>
        </p:nvSpPr>
        <p:spPr>
          <a:xfrm>
            <a:off x="1526408" y="2923323"/>
            <a:ext cx="158146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Sumérienne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D556583-4EC2-E00C-91D5-B145139A9DAE}"/>
              </a:ext>
            </a:extLst>
          </p:cNvPr>
          <p:cNvSpPr txBox="1"/>
          <p:nvPr/>
        </p:nvSpPr>
        <p:spPr>
          <a:xfrm>
            <a:off x="1021701" y="4139291"/>
            <a:ext cx="27381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2000 av. J.-C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11E86E86-3C74-74E7-0C95-66A768C3FC6D}"/>
              </a:ext>
            </a:extLst>
          </p:cNvPr>
          <p:cNvSpPr txBox="1"/>
          <p:nvPr/>
        </p:nvSpPr>
        <p:spPr>
          <a:xfrm>
            <a:off x="1146943" y="3483960"/>
            <a:ext cx="248762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Shuruppak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1CA3C66-9F7C-1CC1-0816-281DF7D61BB6}"/>
              </a:ext>
            </a:extLst>
          </p:cNvPr>
          <p:cNvSpPr txBox="1"/>
          <p:nvPr/>
        </p:nvSpPr>
        <p:spPr>
          <a:xfrm>
            <a:off x="793922" y="4708726"/>
            <a:ext cx="33761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Ziggourat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Irak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Calame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d’argile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gilgamesh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E2FB5112-C565-D5FC-AEAC-BC0B767A976A}"/>
              </a:ext>
            </a:extLst>
          </p:cNvPr>
          <p:cNvSpPr txBox="1"/>
          <p:nvPr/>
        </p:nvSpPr>
        <p:spPr>
          <a:xfrm>
            <a:off x="710769" y="5336072"/>
            <a:ext cx="327088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gravée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signes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pictogrammes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D3A5CFD6-9B49-817E-00FA-5C7AAA34CD3E}"/>
              </a:ext>
            </a:extLst>
          </p:cNvPr>
          <p:cNvSpPr txBox="1"/>
          <p:nvPr/>
        </p:nvSpPr>
        <p:spPr>
          <a:xfrm>
            <a:off x="679896" y="5919853"/>
            <a:ext cx="349020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Tablette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cunéiforme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administrative de vente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06D543F3-7AAB-0789-DDCF-A342F572002A}"/>
              </a:ext>
            </a:extLst>
          </p:cNvPr>
          <p:cNvSpPr txBox="1"/>
          <p:nvPr/>
        </p:nvSpPr>
        <p:spPr>
          <a:xfrm>
            <a:off x="0" y="10266"/>
            <a:ext cx="2685627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DE7AE0C4-138B-9315-FF5B-1F97DD1245BE}"/>
              </a:ext>
            </a:extLst>
          </p:cNvPr>
          <p:cNvSpPr txBox="1"/>
          <p:nvPr/>
        </p:nvSpPr>
        <p:spPr>
          <a:xfrm>
            <a:off x="548689" y="2311287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TABLETTE AUX PICTOGRAMMES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1723E87C-A5B4-0944-2113-E921058CF4E4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A00F6890-F13B-EDD6-CCAF-F3283358FD24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76021357-A28E-6E1C-E108-99D3A02B9DC0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géographiquement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EAD96AC0-CA8A-F34C-8ADE-41CE61825B17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011EB78E-7BED-E71F-95EA-761941E8028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CFA117C0-33A8-15B2-C2EC-890A0E45A1EE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35C831E4-DCB4-D64A-1795-7F32C96259E2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13CB533-07BF-117C-1147-821C1D9C34E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4C002A0C-8A76-A56E-5440-C33D08CC1BCB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BB8E15EB-EAC0-D9DB-484B-3CF189CFEA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5BB8F1D8-EEA2-38E5-31C3-D11D7B916FF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5B819BBB-8ADF-B8B4-4E15-3A283930DCC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D871C06F-D4FE-D2E1-B5CE-2815CDC02BA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6CEEBEDC-60C9-92F6-3A9C-1D8FCACC6B0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C8CAE691-5EFC-9E3A-A80B-769DE8A3B32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AEE6AC5-9ABB-67C7-B101-C87298431E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76685A71-94AD-C9F3-C99C-4DEF1ECAACA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A5779D5-B2A1-1D9A-94D2-9A65E59E8D7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BA6502BA-8415-57EA-C178-E8BED89F517E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CE7AE11B-3AE8-915B-A8C5-34CE758E296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7849DA7B-CD30-E9BF-BD61-67F202933F0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5189125F-5D2A-2487-C893-A2062F938F7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5AC7147-4D74-BD93-E0BF-3E6A93F6D69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3BB22CBA-7281-BCE3-6D80-315F6A99FC07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C257EA2A-D6B8-153C-D029-1C89EFB964B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1425AE33-8FCA-5050-2FF1-5111BB59F7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265AE57C-4AE9-8DD5-558C-7DE8F2A6DAE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294A9B70-A05A-9955-6F4E-EC95E4E26B6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7D4AD627-6F73-D8EE-4406-32BD06F0483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B71A8258-2DC8-FDD1-5F1F-6385006A2C5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AB920E57-B89E-408B-2C13-ED0DC1E1EA5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F29154E2-B240-8AB4-9991-FCBFAA03C33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40626225-6535-3BFA-9B8E-8B753C30636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8B4727B4-D6A0-9F59-BD45-74FB2721B68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26CF962A-9B0F-6917-E4D5-DA9486C6AC7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2642BC5E-9EF6-E270-F8CF-706B5BFC2D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3B2340E-CDD7-7920-3754-C9425478FBD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FF2780E8-1C55-6035-FE77-56A89FFC978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151035A-2111-1BD1-A6EB-2D3AC40934B0}"/>
              </a:ext>
            </a:extLst>
          </p:cNvPr>
          <p:cNvGrpSpPr/>
          <p:nvPr/>
        </p:nvGrpSpPr>
        <p:grpSpPr>
          <a:xfrm>
            <a:off x="-19913" y="-40003"/>
            <a:ext cx="4383900" cy="2683159"/>
            <a:chOff x="-19921" y="-22782"/>
            <a:chExt cx="4383900" cy="2683159"/>
          </a:xfrm>
        </p:grpSpPr>
        <p:pic>
          <p:nvPicPr>
            <p:cNvPr id="98" name="Picture 2">
              <a:hlinkClick r:id="rId19"/>
              <a:extLst>
                <a:ext uri="{FF2B5EF4-FFF2-40B4-BE49-F238E27FC236}">
                  <a16:creationId xmlns:a16="http://schemas.microsoft.com/office/drawing/2014/main" id="{BDF4A403-0F1F-B902-B2E9-359187002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854200" y="-22782"/>
              <a:ext cx="2509779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age 96">
              <a:hlinkClick r:id="rId22"/>
              <a:extLst>
                <a:ext uri="{FF2B5EF4-FFF2-40B4-BE49-F238E27FC236}">
                  <a16:creationId xmlns:a16="http://schemas.microsoft.com/office/drawing/2014/main" id="{618F9815-E185-2A7A-2A97-73ADF42A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747CF33E-2F5F-F93C-1460-8FC6746D4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-1642"/>
            <a:stretch/>
          </p:blipFill>
          <p:spPr bwMode="auto">
            <a:xfrm>
              <a:off x="1920957" y="1459837"/>
              <a:ext cx="1087080" cy="1200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7"/>
              <a:extLst>
                <a:ext uri="{FF2B5EF4-FFF2-40B4-BE49-F238E27FC236}">
                  <a16:creationId xmlns:a16="http://schemas.microsoft.com/office/drawing/2014/main" id="{0F13E16E-0D8A-0824-FFAF-F76BB59FD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-589"/>
            <a:stretch/>
          </p:blipFill>
          <p:spPr bwMode="auto">
            <a:xfrm>
              <a:off x="2977422" y="1419528"/>
              <a:ext cx="1356617" cy="124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5EA76056-5581-4AFD-126E-7C04CA696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8BAAED2D-5992-6E44-EA97-FFB12DA0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42209" y="6209606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31509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A4D74-E1F9-AD13-094D-6897FFB89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B26AAFCE-3496-6CD5-12EC-4D99C368D463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E6613C0-3F86-1B1E-0260-4912CB1A1564}"/>
              </a:ext>
            </a:extLst>
          </p:cNvPr>
          <p:cNvGrpSpPr/>
          <p:nvPr/>
        </p:nvGrpSpPr>
        <p:grpSpPr>
          <a:xfrm>
            <a:off x="432000" y="2115091"/>
            <a:ext cx="3456000" cy="1864397"/>
            <a:chOff x="0" y="-19050"/>
            <a:chExt cx="4608000" cy="248586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4D15A0D-1705-C0D6-9F61-76FAA4B890C6}"/>
                </a:ext>
              </a:extLst>
            </p:cNvPr>
            <p:cNvSpPr txBox="1"/>
            <p:nvPr/>
          </p:nvSpPr>
          <p:spPr>
            <a:xfrm>
              <a:off x="719" y="436055"/>
              <a:ext cx="4606672" cy="1583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61"/>
                </a:lnSpc>
              </a:pPr>
              <a:r>
                <a:rPr lang="en-US" sz="4599" spc="45" dirty="0" err="1"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L’histoire</a:t>
              </a:r>
              <a:r>
                <a:rPr lang="en-US" sz="4599" spc="45" dirty="0"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 </a:t>
              </a:r>
              <a:r>
                <a:rPr lang="en-US" sz="4599" spc="45" dirty="0">
                  <a:latin typeface="Shadows Into Light Two"/>
                  <a:ea typeface="Shadows Into Light Two"/>
                  <a:cs typeface="Shadows Into Light Two"/>
                  <a:sym typeface="Shadows Into Light Two"/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</a:t>
              </a:r>
              <a:r>
                <a:rPr lang="en-US" sz="4599" spc="45" dirty="0"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  </a:t>
              </a:r>
              <a:r>
                <a:rPr lang="en-US" sz="4599" spc="45" dirty="0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la </a:t>
              </a:r>
              <a:r>
                <a:rPr lang="en-US" sz="4599" spc="45" dirty="0" err="1">
                  <a:solidFill>
                    <a:srgbClr val="000000"/>
                  </a:solidFill>
                  <a:latin typeface="Shadows Into Light Two"/>
                  <a:ea typeface="Shadows Into Light Two"/>
                  <a:cs typeface="Shadows Into Light Two"/>
                  <a:sym typeface="Shadows Into Light Two"/>
                </a:rPr>
                <a:t>céramique</a:t>
              </a:r>
              <a:endParaRPr lang="en-US" sz="4599" spc="45" dirty="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70C6CF-F8EC-4052-C97E-273A81AA43C1}"/>
                </a:ext>
              </a:extLst>
            </p:cNvPr>
            <p:cNvSpPr txBox="1"/>
            <p:nvPr/>
          </p:nvSpPr>
          <p:spPr>
            <a:xfrm>
              <a:off x="0" y="-19050"/>
              <a:ext cx="4606672" cy="222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8"/>
                </a:lnSpc>
              </a:pPr>
              <a:r>
                <a:rPr lang="en-US" sz="1006" i="1" spc="90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DÉCOUVREZ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3516C3A-EA99-7B9C-0966-912BDD1521C3}"/>
                </a:ext>
              </a:extLst>
            </p:cNvPr>
            <p:cNvSpPr txBox="1"/>
            <p:nvPr/>
          </p:nvSpPr>
          <p:spPr>
            <a:xfrm>
              <a:off x="1328" y="2163395"/>
              <a:ext cx="4606672" cy="303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8"/>
                </a:lnSpc>
              </a:pPr>
              <a:r>
                <a:rPr lang="en-US" sz="1341" spc="67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TOME 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F06F357-9296-A307-1D00-C072A04C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7000" y="6135598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3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334108" y="1683204"/>
            <a:ext cx="3865784" cy="3653166"/>
          </a:xfrm>
          <a:custGeom>
            <a:avLst/>
            <a:gdLst/>
            <a:ahLst/>
            <a:cxnLst/>
            <a:rect l="l" t="t" r="r" b="b"/>
            <a:pathLst>
              <a:path w="3865784" h="3653166">
                <a:moveTo>
                  <a:pt x="0" y="0"/>
                </a:moveTo>
                <a:lnTo>
                  <a:pt x="3865784" y="0"/>
                </a:lnTo>
                <a:lnTo>
                  <a:pt x="3865784" y="3653166"/>
                </a:lnTo>
                <a:lnTo>
                  <a:pt x="0" y="36531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741C7D1A-5473-45F2-D2F7-457D339C257F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65492-A985-9968-89A2-A67337AB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EC50C765-7447-FA94-CCB0-4D6F70B3A074}"/>
              </a:ext>
            </a:extLst>
          </p:cNvPr>
          <p:cNvGrpSpPr/>
          <p:nvPr/>
        </p:nvGrpSpPr>
        <p:grpSpPr>
          <a:xfrm>
            <a:off x="507481" y="432000"/>
            <a:ext cx="3380519" cy="2076440"/>
            <a:chOff x="507481" y="432000"/>
            <a:chExt cx="3380519" cy="2076440"/>
          </a:xfrm>
        </p:grpSpPr>
        <p:sp>
          <p:nvSpPr>
            <p:cNvPr id="45" name="Freeform 45">
              <a:hlinkClick r:id="rId15" action="ppaction://hlinksldjump"/>
            </p:cNvPr>
            <p:cNvSpPr/>
            <p:nvPr/>
          </p:nvSpPr>
          <p:spPr>
            <a:xfrm>
              <a:off x="507481" y="432000"/>
              <a:ext cx="1576930" cy="2076440"/>
            </a:xfrm>
            <a:custGeom>
              <a:avLst/>
              <a:gdLst/>
              <a:ahLst/>
              <a:cxnLst/>
              <a:rect l="l" t="t" r="r" b="b"/>
              <a:pathLst>
                <a:path w="1576930" h="2076440">
                  <a:moveTo>
                    <a:pt x="0" y="0"/>
                  </a:moveTo>
                  <a:lnTo>
                    <a:pt x="1576929" y="0"/>
                  </a:lnTo>
                  <a:lnTo>
                    <a:pt x="1576929" y="2076440"/>
                  </a:lnTo>
                  <a:lnTo>
                    <a:pt x="0" y="2076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>
              <a:hlinkClick r:id="rId15" action="ppaction://hlinksldjump"/>
            </p:cNvPr>
            <p:cNvSpPr/>
            <p:nvPr/>
          </p:nvSpPr>
          <p:spPr>
            <a:xfrm>
              <a:off x="2105837" y="524130"/>
              <a:ext cx="1782163" cy="1899026"/>
            </a:xfrm>
            <a:custGeom>
              <a:avLst/>
              <a:gdLst/>
              <a:ahLst/>
              <a:cxnLst/>
              <a:rect l="l" t="t" r="r" b="b"/>
              <a:pathLst>
                <a:path w="1782163" h="1899026">
                  <a:moveTo>
                    <a:pt x="0" y="0"/>
                  </a:moveTo>
                  <a:lnTo>
                    <a:pt x="1782163" y="0"/>
                  </a:lnTo>
                  <a:lnTo>
                    <a:pt x="1782163" y="1899026"/>
                  </a:lnTo>
                  <a:lnTo>
                    <a:pt x="0" y="1899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7" name="TextBox 47"/>
          <p:cNvSpPr txBox="1"/>
          <p:nvPr/>
        </p:nvSpPr>
        <p:spPr>
          <a:xfrm>
            <a:off x="2118298" y="2898980"/>
            <a:ext cx="5834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Jomon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0594" y="4082141"/>
            <a:ext cx="19474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-10000/-400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84410" y="3516761"/>
            <a:ext cx="6076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497861" y="4727776"/>
            <a:ext cx="18542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dogu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masques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6059" y="5331111"/>
            <a:ext cx="28788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colombinage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modelage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829165" y="5881560"/>
            <a:ext cx="315509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Statuette/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idole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3)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13418" y="10995"/>
            <a:ext cx="223092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7" name="Freeform 57">
            <a:hlinkClick r:id="rId18" action="ppaction://hlinksldjump"/>
          </p:cNvPr>
          <p:cNvSpPr/>
          <p:nvPr/>
        </p:nvSpPr>
        <p:spPr>
          <a:xfrm>
            <a:off x="3950090" y="69682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1855074" y="2297406"/>
            <a:ext cx="92266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DOGU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54561A9D-0621-8CE3-CCF7-AE2BF25BD94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8EEB391F-B6E6-94B2-B8F5-31C06F9F26D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F59DA757-4D42-FDDD-5C3E-6181B4FD932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B2242CBB-E18F-FE27-AE2C-C8C3B74681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7B691087-7A65-E64C-6F58-B2886549389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CB16E360-13D2-461B-DCA1-38B9E6936A9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D19D3291-915F-0F18-55F6-40EBC59C806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D76F54E0-E568-2B8A-BCDD-5F9B3F12F6A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6A43B210-9FE7-1779-493D-2DC1155F4A9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AB9A0D83-3811-8AAD-B330-D663E8903CBC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F5DBF0B-93A0-F6F6-92FA-135D634C3E1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0DE54422-B488-2C74-062D-50E5B361D5AD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C39C6AB6-807A-08D6-EAB7-CCB82CBB4A4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C755AE32-A879-6685-D967-C2795FA82A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6E2AC1CA-2A63-4346-6C46-B120B63E9DC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378A72A3-D30D-6F38-59B5-3677B377049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BED4773E-EFC5-9935-16B6-78FE55879A3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BD35A718-B01C-884F-3E91-F1ACE9BCED9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A7FA7890-7F3E-C638-A486-5E00AF4753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CEF15721-2BA2-95F9-5DD9-5814A57ACCD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3DE29B43-CC1D-BB55-A6A3-307490DF650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58D0A2BE-E0F1-6940-52B5-EC8EE0CFB9B5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8F9DE7CF-430F-2D55-7DEA-BD1319F9B5F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47CC97D4-8A02-407B-0A0F-B68AB121400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BA1F1D7D-D552-E3A2-1C68-43182415FA60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5CF4AC31-5415-88DA-AA48-ACC4E29AD8C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CAE7AE5A-4B80-68E4-E925-05BBDA6DBCB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A619268B-B973-80B8-CE82-2ED0E113C7A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52A167EA-03CF-743E-C92B-3CCB4D9A796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16607618-45A1-6A32-3E4C-00168B1A924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7" name="Ellipse 96">
            <a:extLst>
              <a:ext uri="{FF2B5EF4-FFF2-40B4-BE49-F238E27FC236}">
                <a16:creationId xmlns:a16="http://schemas.microsoft.com/office/drawing/2014/main" id="{BA75B404-338E-32AD-01C4-23F825CBDAF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ED20F92E-388F-8C26-811D-2A75A4E11A04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9" name="Picture 2">
              <a:extLst>
                <a:ext uri="{FF2B5EF4-FFF2-40B4-BE49-F238E27FC236}">
                  <a16:creationId xmlns:a16="http://schemas.microsoft.com/office/drawing/2014/main" id="{380D018D-3A6F-1283-3D33-5BAF0CF36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1855126" y="9807"/>
              <a:ext cx="1463508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Image 99">
              <a:hlinkClick r:id="rId23"/>
              <a:extLst>
                <a:ext uri="{FF2B5EF4-FFF2-40B4-BE49-F238E27FC236}">
                  <a16:creationId xmlns:a16="http://schemas.microsoft.com/office/drawing/2014/main" id="{27E3FDFC-C25D-5779-969B-78505E03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r="-23743"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1" name="Picture 4">
              <a:extLst>
                <a:ext uri="{FF2B5EF4-FFF2-40B4-BE49-F238E27FC236}">
                  <a16:creationId xmlns:a16="http://schemas.microsoft.com/office/drawing/2014/main" id="{E9A1AA14-D410-1C58-F267-DA91B7260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8">
              <a:hlinkClick r:id="rId28"/>
              <a:extLst>
                <a:ext uri="{FF2B5EF4-FFF2-40B4-BE49-F238E27FC236}">
                  <a16:creationId xmlns:a16="http://schemas.microsoft.com/office/drawing/2014/main" id="{FEEA860E-55AE-8C03-3D44-BF7105120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1835154" y="1419528"/>
              <a:ext cx="2498886" cy="124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>
              <a:extLst>
                <a:ext uri="{FF2B5EF4-FFF2-40B4-BE49-F238E27FC236}">
                  <a16:creationId xmlns:a16="http://schemas.microsoft.com/office/drawing/2014/main" id="{B019B51B-C5D2-FD8D-FD7A-0D7FDEBA0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Espace réservé du pied de page 4">
            <a:extLst>
              <a:ext uri="{FF2B5EF4-FFF2-40B4-BE49-F238E27FC236}">
                <a16:creationId xmlns:a16="http://schemas.microsoft.com/office/drawing/2014/main" id="{2EFB6D6D-F54B-786C-5C56-03071AE0014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52A10-BFF1-4565-D862-98FBB60C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57DE93-38AB-85D3-B198-79DE1DA159D0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58F7866-FF6A-C4B5-346F-03D9185BA375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4ED7D8-233C-8856-EE66-9483A5F374C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1FF058-17CA-206E-3C14-FD3FC7D2A77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628DFE2-5FFE-8704-E7C9-392D237C347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AC39351-4EE0-B059-DB8B-B012EFF4E67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08EF1E5-B8AA-5A1A-FE21-B2CD3B8F3C2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21A2631-929B-2946-BD83-F8B962CC307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03AC006-F095-2D6C-6B96-AE6D1FFA4FCF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9857C63-6F9E-47C4-E9CD-8CEDDEB0235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5C6DC5F-505D-B7ED-99E7-C475A2127BD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60792A-AD0B-9DA2-BD72-1C2114B5B406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A252A32-16FA-4199-CB08-0881266F8FB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BEE0D6D-63C4-B4E7-187F-9A6DECC409E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1EC06E4-F9F7-6C8C-A3D0-02660579A969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02B41BE-0215-E4CB-59F5-665AA09D676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B50B79F-251A-F958-B053-EE1FCCFE80B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65E547A-0C65-9395-3FE0-3506E970611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BF9DDB1-6069-F5FB-0F40-E9B60D924C8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BD4673F-F8BA-BF9E-B21D-731922AB4F4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316DDEA-9FDF-6C6A-614A-08DB88F7B27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9331F61-E04E-D30B-7734-1C41D03B3985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5469AAE-0F39-9105-78D4-4744F153D93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62C2C59-A028-98A4-8606-7FAFFAD3602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8ADCCF0-26E8-52EA-D36B-9F321FEE4FE1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3C33C4D-7087-54C5-3207-81713A6F196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4B50586-DE77-B79D-F6A9-004FE8E1416A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CF1ADEC8-CE2E-E75E-C3FF-552083763D0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7B3D5AD-93E6-7C24-811B-A1D64F766B2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13E8981-3B28-3DC7-0493-EE2D7DB19E7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124265E3-B73F-A57A-4334-98A1F5AC373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84F28D3-6049-2E43-26A6-6ADF44213D1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EDB9A1B-80FF-BC72-91FE-69E2606044A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F4F8A5BD-9729-FB68-0B4B-52E6661F98A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8593C54-E657-9475-8A97-1663B96C60F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BC3B5E7-CBC3-08B8-D583-789B41163C8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B163757-D438-DA9F-DF86-B7657518223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14C5DBE-BD87-6651-6E3B-AF3AC940C75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394E4B9D-E98B-2A9F-D4EE-61893DB2A616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4713C97-8571-23BD-0B5B-AB1BDE35CA5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A07135D-6C21-7BBC-D200-9291FB9858C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B929CB6-1326-ED5C-F4A7-D1748EA1E05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EE380F10-1616-059F-CF69-925EC94F3D29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97020B3-9F67-E365-796F-663029E816FD}"/>
              </a:ext>
            </a:extLst>
          </p:cNvPr>
          <p:cNvGrpSpPr/>
          <p:nvPr/>
        </p:nvGrpSpPr>
        <p:grpSpPr>
          <a:xfrm>
            <a:off x="507481" y="432000"/>
            <a:ext cx="3380519" cy="2076440"/>
            <a:chOff x="507481" y="432000"/>
            <a:chExt cx="3380519" cy="2076440"/>
          </a:xfrm>
        </p:grpSpPr>
        <p:sp>
          <p:nvSpPr>
            <p:cNvPr id="45" name="Freeform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D15447C7-67E1-4CF6-1DCC-BEB0047541A5}"/>
                </a:ext>
              </a:extLst>
            </p:cNvPr>
            <p:cNvSpPr/>
            <p:nvPr/>
          </p:nvSpPr>
          <p:spPr>
            <a:xfrm>
              <a:off x="507481" y="432000"/>
              <a:ext cx="1576930" cy="2076440"/>
            </a:xfrm>
            <a:custGeom>
              <a:avLst/>
              <a:gdLst/>
              <a:ahLst/>
              <a:cxnLst/>
              <a:rect l="l" t="t" r="r" b="b"/>
              <a:pathLst>
                <a:path w="1576930" h="2076440">
                  <a:moveTo>
                    <a:pt x="0" y="0"/>
                  </a:moveTo>
                  <a:lnTo>
                    <a:pt x="1576929" y="0"/>
                  </a:lnTo>
                  <a:lnTo>
                    <a:pt x="1576929" y="2076440"/>
                  </a:lnTo>
                  <a:lnTo>
                    <a:pt x="0" y="2076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>
              <a:hlinkClick r:id="rId15" action="ppaction://hlinksldjump"/>
              <a:extLst>
                <a:ext uri="{FF2B5EF4-FFF2-40B4-BE49-F238E27FC236}">
                  <a16:creationId xmlns:a16="http://schemas.microsoft.com/office/drawing/2014/main" id="{D494857A-0821-D056-A187-B311A72A5E34}"/>
                </a:ext>
              </a:extLst>
            </p:cNvPr>
            <p:cNvSpPr/>
            <p:nvPr/>
          </p:nvSpPr>
          <p:spPr>
            <a:xfrm>
              <a:off x="2105837" y="524130"/>
              <a:ext cx="1782163" cy="1899026"/>
            </a:xfrm>
            <a:custGeom>
              <a:avLst/>
              <a:gdLst/>
              <a:ahLst/>
              <a:cxnLst/>
              <a:rect l="l" t="t" r="r" b="b"/>
              <a:pathLst>
                <a:path w="1782163" h="1899026">
                  <a:moveTo>
                    <a:pt x="0" y="0"/>
                  </a:moveTo>
                  <a:lnTo>
                    <a:pt x="1782163" y="0"/>
                  </a:lnTo>
                  <a:lnTo>
                    <a:pt x="1782163" y="1899026"/>
                  </a:lnTo>
                  <a:lnTo>
                    <a:pt x="0" y="1899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7" name="TextBox 47">
            <a:extLst>
              <a:ext uri="{FF2B5EF4-FFF2-40B4-BE49-F238E27FC236}">
                <a16:creationId xmlns:a16="http://schemas.microsoft.com/office/drawing/2014/main" id="{43433DAC-C665-8135-ADEE-A41136C80238}"/>
              </a:ext>
            </a:extLst>
          </p:cNvPr>
          <p:cNvSpPr txBox="1"/>
          <p:nvPr/>
        </p:nvSpPr>
        <p:spPr>
          <a:xfrm>
            <a:off x="2118298" y="2898980"/>
            <a:ext cx="5834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Jomon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121D4C4D-1DA1-FA6E-8BCD-6029A906FCD3}"/>
              </a:ext>
            </a:extLst>
          </p:cNvPr>
          <p:cNvSpPr txBox="1"/>
          <p:nvPr/>
        </p:nvSpPr>
        <p:spPr>
          <a:xfrm>
            <a:off x="1370594" y="4082141"/>
            <a:ext cx="19474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Néolithique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-10000/-400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1BBFA0F9-9598-067C-10D2-89178EBAB06B}"/>
              </a:ext>
            </a:extLst>
          </p:cNvPr>
          <p:cNvSpPr txBox="1"/>
          <p:nvPr/>
        </p:nvSpPr>
        <p:spPr>
          <a:xfrm>
            <a:off x="2084410" y="3516761"/>
            <a:ext cx="6076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C50DBD2E-A6D1-6DF8-A687-E5506ACC4C0B}"/>
              </a:ext>
            </a:extLst>
          </p:cNvPr>
          <p:cNvSpPr txBox="1"/>
          <p:nvPr/>
        </p:nvSpPr>
        <p:spPr>
          <a:xfrm>
            <a:off x="1497861" y="4727776"/>
            <a:ext cx="18542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dogu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masques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5CEE983D-1827-67CA-D009-33C5AF4EB4F1}"/>
              </a:ext>
            </a:extLst>
          </p:cNvPr>
          <p:cNvSpPr txBox="1"/>
          <p:nvPr/>
        </p:nvSpPr>
        <p:spPr>
          <a:xfrm>
            <a:off x="1026059" y="5331111"/>
            <a:ext cx="28788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colombinage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modelage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C47D86C5-C02C-00BB-B053-1F896E77B5D5}"/>
              </a:ext>
            </a:extLst>
          </p:cNvPr>
          <p:cNvSpPr txBox="1"/>
          <p:nvPr/>
        </p:nvSpPr>
        <p:spPr>
          <a:xfrm>
            <a:off x="829165" y="5881560"/>
            <a:ext cx="315509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Statuette/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idole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3)</a:t>
            </a:r>
          </a:p>
        </p:txBody>
      </p:sp>
      <p:grpSp>
        <p:nvGrpSpPr>
          <p:cNvPr id="53" name="Group 53">
            <a:extLst>
              <a:ext uri="{FF2B5EF4-FFF2-40B4-BE49-F238E27FC236}">
                <a16:creationId xmlns:a16="http://schemas.microsoft.com/office/drawing/2014/main" id="{59E88932-EDFC-9D64-8DE0-293AD122186F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BDAE1EAB-B90A-3B85-91A6-3E7D62AB1E97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55F2D645-15D4-6309-C4DF-D24C82FFF695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TextBox 56">
            <a:extLst>
              <a:ext uri="{FF2B5EF4-FFF2-40B4-BE49-F238E27FC236}">
                <a16:creationId xmlns:a16="http://schemas.microsoft.com/office/drawing/2014/main" id="{856A198A-5A0C-F1EC-788B-4D6B4FE98296}"/>
              </a:ext>
            </a:extLst>
          </p:cNvPr>
          <p:cNvSpPr txBox="1"/>
          <p:nvPr/>
        </p:nvSpPr>
        <p:spPr>
          <a:xfrm>
            <a:off x="113418" y="10995"/>
            <a:ext cx="223092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7" name="Freeform 57">
            <a:hlinkClick r:id="rId15" action="ppaction://hlinksldjump"/>
            <a:extLst>
              <a:ext uri="{FF2B5EF4-FFF2-40B4-BE49-F238E27FC236}">
                <a16:creationId xmlns:a16="http://schemas.microsoft.com/office/drawing/2014/main" id="{EBE4CD3F-92BB-570F-5452-9E70E2A04FBA}"/>
              </a:ext>
            </a:extLst>
          </p:cNvPr>
          <p:cNvSpPr/>
          <p:nvPr/>
        </p:nvSpPr>
        <p:spPr>
          <a:xfrm>
            <a:off x="3950090" y="69682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D92F0DE9-158E-4AA6-00C9-6C37441B5F83}"/>
              </a:ext>
            </a:extLst>
          </p:cNvPr>
          <p:cNvSpPr txBox="1"/>
          <p:nvPr/>
        </p:nvSpPr>
        <p:spPr>
          <a:xfrm>
            <a:off x="1855074" y="2297406"/>
            <a:ext cx="92266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DOGU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B6DD68FE-A0A5-18E9-3C0D-3195D8727EA5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E5C0D0A-209D-0569-67BC-3AC61CFB929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12ACE391-E556-6596-AD66-6F2D3A4CA24F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08FE9F02-FCDB-B367-85D0-1E465EFD018B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3CD96B00-055C-38FF-330B-6CBA5E81832F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4489DD7B-38BA-38FA-EAAB-E0BEFEB4644C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F60F465F-3C81-C362-4315-5556FBEAEDD7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C697426-DF64-6317-9815-87CE96A2AF2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E7BAEF46-29E1-D052-5B8E-4097828DB11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1DC21086-FBC0-A524-DA1B-97D069C3262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70F00865-0B18-75FC-4836-5BA575F292A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9542BD2E-B3DD-E238-E783-E782DB33F05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DAE1214-14DC-EA71-6875-104E5D70F08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23FCE228-ABA5-37AE-9BB9-FF12D5CE185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E2768AA5-E8F0-7CB7-5E15-248270583F8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F5A1FE2C-DEDC-67F5-BAA0-E1AA0792903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5CA0C377-2FF3-D513-1043-0A5FD479A66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2C398FFD-BB52-F550-BC7C-84363ACA6F0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B3CF7C81-3EB7-F1DD-2695-4AE482388FD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87593C14-1972-EF7F-2C98-8E4CFBDF094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8ACDE2DD-D410-64DE-FE06-8FC4D3717B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2129A834-7F4C-AD5B-7EBB-21749C1115A7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FD5D3F2-600C-EEB9-A892-22ADEB11913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651E3392-80F0-A556-C24F-0F121C57265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6FB1170D-7797-DBA1-4629-1DCB3966713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87851E03-B8BF-56F4-469A-C2FC35E0C5C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9956978C-B91F-5D85-5177-E3991409799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E82E51C-7A14-15B9-B340-7B010553244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86863687-90F7-69CD-CE10-19D8A68F869B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859E9DDF-A100-3256-2FFE-B0C24741E81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53FD124E-D19B-8B98-75FC-273B2B671A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BEDB3379-ADB5-BC11-C448-0F0CA861C44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CFB8229-50A5-0AD7-04E1-06FBADFA77D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4FE948FF-0729-B68A-391B-D019F1F1F8BB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5CD84DEC-6FF6-CE1C-019A-156C18816DCE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FD7A29AB-8172-B662-271F-6E0BDEC0A24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3035845B-766F-7C10-64C5-6974E6883D06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7" name="Ellipse 96">
            <a:extLst>
              <a:ext uri="{FF2B5EF4-FFF2-40B4-BE49-F238E27FC236}">
                <a16:creationId xmlns:a16="http://schemas.microsoft.com/office/drawing/2014/main" id="{57D6410F-4474-D160-A0AF-02318200B00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8770B0CA-3DF8-4C25-625C-F461BFE6AB13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9" name="Picture 2">
              <a:extLst>
                <a:ext uri="{FF2B5EF4-FFF2-40B4-BE49-F238E27FC236}">
                  <a16:creationId xmlns:a16="http://schemas.microsoft.com/office/drawing/2014/main" id="{E26A4803-8F0B-3770-57C5-4C4F2E1A6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855126" y="9807"/>
              <a:ext cx="1463508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Image 99">
              <a:hlinkClick r:id="rId22"/>
              <a:extLst>
                <a:ext uri="{FF2B5EF4-FFF2-40B4-BE49-F238E27FC236}">
                  <a16:creationId xmlns:a16="http://schemas.microsoft.com/office/drawing/2014/main" id="{91EC78AA-7F00-3AEF-B71A-A9DA53E0B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 r="-23743"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1" name="Picture 4">
              <a:extLst>
                <a:ext uri="{FF2B5EF4-FFF2-40B4-BE49-F238E27FC236}">
                  <a16:creationId xmlns:a16="http://schemas.microsoft.com/office/drawing/2014/main" id="{76187FF2-9272-DE0B-7D11-49827D1A8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8">
              <a:hlinkClick r:id="rId27"/>
              <a:extLst>
                <a:ext uri="{FF2B5EF4-FFF2-40B4-BE49-F238E27FC236}">
                  <a16:creationId xmlns:a16="http://schemas.microsoft.com/office/drawing/2014/main" id="{FC4BB827-7460-6E45-1029-49B522A49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835154" y="1419528"/>
              <a:ext cx="2498886" cy="124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>
              <a:extLst>
                <a:ext uri="{FF2B5EF4-FFF2-40B4-BE49-F238E27FC236}">
                  <a16:creationId xmlns:a16="http://schemas.microsoft.com/office/drawing/2014/main" id="{7E30E953-5850-0756-89CB-BB398D496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Espace réservé du pied de page 4">
            <a:extLst>
              <a:ext uri="{FF2B5EF4-FFF2-40B4-BE49-F238E27FC236}">
                <a16:creationId xmlns:a16="http://schemas.microsoft.com/office/drawing/2014/main" id="{7561C260-F6E1-8533-96BA-8D01D668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22615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action="ppaction://hlinksldjump"/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6D5E53B-D421-0508-6F4F-2DF8CDBCD50B}"/>
              </a:ext>
            </a:extLst>
          </p:cNvPr>
          <p:cNvGrpSpPr/>
          <p:nvPr/>
        </p:nvGrpSpPr>
        <p:grpSpPr>
          <a:xfrm>
            <a:off x="272527" y="432000"/>
            <a:ext cx="3888535" cy="5616000"/>
            <a:chOff x="272527" y="432000"/>
            <a:chExt cx="3888535" cy="5616000"/>
          </a:xfrm>
        </p:grpSpPr>
        <p:sp>
          <p:nvSpPr>
            <p:cNvPr id="3" name="Freeform 3">
              <a:hlinkClick r:id="rId2" action="ppaction://hlinksldjump"/>
            </p:cNvPr>
            <p:cNvSpPr/>
            <p:nvPr/>
          </p:nvSpPr>
          <p:spPr>
            <a:xfrm>
              <a:off x="272527" y="432000"/>
              <a:ext cx="2802679" cy="3690459"/>
            </a:xfrm>
            <a:custGeom>
              <a:avLst/>
              <a:gdLst/>
              <a:ahLst/>
              <a:cxnLst/>
              <a:rect l="l" t="t" r="r" b="b"/>
              <a:pathLst>
                <a:path w="2802679" h="3690459">
                  <a:moveTo>
                    <a:pt x="0" y="0"/>
                  </a:moveTo>
                  <a:lnTo>
                    <a:pt x="2802679" y="0"/>
                  </a:lnTo>
                  <a:lnTo>
                    <a:pt x="2802679" y="3690459"/>
                  </a:lnTo>
                  <a:lnTo>
                    <a:pt x="0" y="369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>
              <a:hlinkClick r:id="rId2" action="ppaction://hlinksldjump"/>
            </p:cNvPr>
            <p:cNvSpPr/>
            <p:nvPr/>
          </p:nvSpPr>
          <p:spPr>
            <a:xfrm>
              <a:off x="1316157" y="3016544"/>
              <a:ext cx="2844905" cy="3031456"/>
            </a:xfrm>
            <a:custGeom>
              <a:avLst/>
              <a:gdLst/>
              <a:ahLst/>
              <a:cxnLst/>
              <a:rect l="l" t="t" r="r" b="b"/>
              <a:pathLst>
                <a:path w="2844905" h="3031456">
                  <a:moveTo>
                    <a:pt x="0" y="0"/>
                  </a:moveTo>
                  <a:lnTo>
                    <a:pt x="2844905" y="0"/>
                  </a:lnTo>
                  <a:lnTo>
                    <a:pt x="2844905" y="3031456"/>
                  </a:lnTo>
                  <a:lnTo>
                    <a:pt x="0" y="303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Ellipse 5">
            <a:hlinkClick r:id="rId6" action="ppaction://hlinksldjump"/>
            <a:extLst>
              <a:ext uri="{FF2B5EF4-FFF2-40B4-BE49-F238E27FC236}">
                <a16:creationId xmlns:a16="http://schemas.microsoft.com/office/drawing/2014/main" id="{AA4D3731-87FC-CF07-72BB-4E1AEFFB96EE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AFC733A-E903-EB9B-0AA8-81715AE55D9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476EE-D50E-4DBC-CF4D-3B878D39B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627F8D-39FD-7AEC-BA6A-21B4875746D1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C45302B-4DC9-4049-9F7A-5897986CAC75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37868D1-5769-E5DD-A29F-F1024A75DD8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E017FBB-9E11-4C2D-7C1C-AD677764763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040FE3B-39C4-5331-470A-8210C10D684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683C873-EE8A-CA45-0231-761E3242090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03FCA4B-8617-870E-CED9-C75D5B2D3E24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C802C1D-B4FF-6D3A-9D00-0FA6DAAB4211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FA35C74-57C0-1FFB-54D7-B13457BF2DE1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E0270D-EB21-DB7F-E85F-227BDCE701C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0C9CFCC-C726-D7FC-CC23-960D46F318D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767CB00-81D4-C136-64F4-2226E49995B8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737E2BA-17A7-784F-A62D-2CB017DF282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427CA55-E5E6-8E73-DAE7-7F6A4065FFF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l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E208E37-EB73-A444-7FE1-166D8E51716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63E7398-542A-1DFE-1F12-102E6B50F51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B43FD4F-8697-B490-9A17-5DEE58D665B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CF3E14C-C879-817B-1FEA-CA4677A8944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00618DF-460E-7B0D-2E60-67756650A593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3DB1792-07D1-CA72-39C0-7B182FF98F5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ABB0F7A0-2192-22E3-7EF2-E667727670A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B861DF7-C969-C3B2-A43A-D027B1D1B08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FF35688-033E-EEC5-17F0-6CA0E7F7440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C7B4833-F904-1653-8A65-4EEA2B586B9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9A1098D-6B34-D221-32FC-39732A98BD49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24D0CCE-5DD8-4D4A-0414-A4D84C3DECA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A08D0BD-23C8-78C8-6FB5-301464EF43F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C13B726-4F1D-0578-6EC1-C0CF546D13D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0DBC425-142C-461D-79BB-56FFE64AC19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138FCAD-EAA3-C3CC-0B05-EE1DAB3A051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737A4C46-0F2E-0021-8365-72C5C423B92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EB4A3F5-77D4-9DC2-7330-D788491ED5B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94FE3B48-EA15-05A3-C60B-CD98EA8876F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0659DA4-BA55-6CC5-749E-BF9C0A0DB21B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5518066-5664-1BD5-35CD-70DA4EE0805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3135D8EF-92BF-EBF4-E022-FB34442227B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F1FAB72-744B-DDE2-44B3-8D9FC8D6B77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1CA5859A-E0C4-C538-12A4-4ED24BFCA24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62E8505D-4752-D333-C5E5-38677F29202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D6E6012C-CBC5-908D-5FF1-BC5FC5C459B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366CC19-C7D7-481D-8FD6-CFC87FF4FE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F73AC120-6983-467B-9619-5ECC999A2CE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27894A4F-AC47-DA4B-2064-9FC145E2852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50F08884-D5AA-C9E8-947A-2877D2A20F5F}"/>
              </a:ext>
            </a:extLst>
          </p:cNvPr>
          <p:cNvSpPr/>
          <p:nvPr/>
        </p:nvSpPr>
        <p:spPr>
          <a:xfrm>
            <a:off x="1434996" y="441525"/>
            <a:ext cx="1818683" cy="1950711"/>
          </a:xfrm>
          <a:custGeom>
            <a:avLst/>
            <a:gdLst/>
            <a:ahLst/>
            <a:cxnLst/>
            <a:rect l="l" t="t" r="r" b="b"/>
            <a:pathLst>
              <a:path w="1818683" h="1950711">
                <a:moveTo>
                  <a:pt x="0" y="0"/>
                </a:moveTo>
                <a:lnTo>
                  <a:pt x="1818683" y="0"/>
                </a:lnTo>
                <a:lnTo>
                  <a:pt x="1818683" y="1950711"/>
                </a:lnTo>
                <a:lnTo>
                  <a:pt x="0" y="1950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2F2A6F14-3F4B-8CD5-149B-D635B4F92943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7568B34-5AEA-2290-2800-3521E970D5F5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65D1B641-D513-843C-1EA7-5F2677B8D4F4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5" action="ppaction://hlinksldjump"/>
            <a:extLst>
              <a:ext uri="{FF2B5EF4-FFF2-40B4-BE49-F238E27FC236}">
                <a16:creationId xmlns:a16="http://schemas.microsoft.com/office/drawing/2014/main" id="{427884F9-BCE2-71E2-6726-3F84F28F269D}"/>
              </a:ext>
            </a:extLst>
          </p:cNvPr>
          <p:cNvSpPr/>
          <p:nvPr/>
        </p:nvSpPr>
        <p:spPr>
          <a:xfrm>
            <a:off x="3888000" y="96353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0D64EFEF-DC77-ECD5-0362-8F0C03F47EFE}"/>
              </a:ext>
            </a:extLst>
          </p:cNvPr>
          <p:cNvSpPr txBox="1"/>
          <p:nvPr/>
        </p:nvSpPr>
        <p:spPr>
          <a:xfrm>
            <a:off x="1392194" y="2908293"/>
            <a:ext cx="206560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Epoque Yayoi 300 av JC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9707DFB-D81A-EDF9-DE0F-F22F8C9DD898}"/>
              </a:ext>
            </a:extLst>
          </p:cNvPr>
          <p:cNvSpPr txBox="1"/>
          <p:nvPr/>
        </p:nvSpPr>
        <p:spPr>
          <a:xfrm>
            <a:off x="1617850" y="4101191"/>
            <a:ext cx="145297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1er / 2ème siècle 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7622258-96B4-A2D3-180C-53B19DB29072}"/>
              </a:ext>
            </a:extLst>
          </p:cNvPr>
          <p:cNvSpPr txBox="1"/>
          <p:nvPr/>
        </p:nvSpPr>
        <p:spPr>
          <a:xfrm>
            <a:off x="2059841" y="3515519"/>
            <a:ext cx="7698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DDAF3D4D-4170-0547-B283-10A4D44A307B}"/>
              </a:ext>
            </a:extLst>
          </p:cNvPr>
          <p:cNvSpPr txBox="1"/>
          <p:nvPr/>
        </p:nvSpPr>
        <p:spPr>
          <a:xfrm>
            <a:off x="822461" y="4780361"/>
            <a:ext cx="3245372" cy="1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Tertres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Tumulus/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Tombeaux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spc="-22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3CBB7B6D-EA1B-FBD7-EBF4-4D56BDACF80F}"/>
              </a:ext>
            </a:extLst>
          </p:cNvPr>
          <p:cNvSpPr txBox="1"/>
          <p:nvPr/>
        </p:nvSpPr>
        <p:spPr>
          <a:xfrm>
            <a:off x="782162" y="5338157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basse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température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)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enfumée</a:t>
            </a:r>
            <a:endParaRPr lang="en-US" sz="1400" spc="-3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AD37B6D7-FCDD-79A2-3CDF-09971A428133}"/>
              </a:ext>
            </a:extLst>
          </p:cNvPr>
          <p:cNvSpPr txBox="1"/>
          <p:nvPr/>
        </p:nvSpPr>
        <p:spPr>
          <a:xfrm>
            <a:off x="1229819" y="5939295"/>
            <a:ext cx="244998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conservation (fiche 3)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BA478384-03EE-F450-442A-FEA90F1B8822}"/>
              </a:ext>
            </a:extLst>
          </p:cNvPr>
          <p:cNvSpPr txBox="1"/>
          <p:nvPr/>
        </p:nvSpPr>
        <p:spPr>
          <a:xfrm>
            <a:off x="1392194" y="2344611"/>
            <a:ext cx="193160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ENFUMÉE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7BDC169D-F27D-C74E-136B-F32249448A5D}"/>
              </a:ext>
            </a:extLst>
          </p:cNvPr>
          <p:cNvSpPr txBox="1"/>
          <p:nvPr/>
        </p:nvSpPr>
        <p:spPr>
          <a:xfrm>
            <a:off x="0" y="28160"/>
            <a:ext cx="183288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B4A7C23-4C6E-55F0-4927-AA723F587F93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683432B5-FF33-8D1C-3DFD-77AFAF52E46B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591D5531-5614-510A-B87F-E1FAA7A6C117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4FA56080-01A0-19FC-00D6-71EF884B9F87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B7CAEA6-1B1E-22A8-F28C-66C467D26008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69AA5293-E561-6DAF-A42A-7E7EAB52ED9A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50C267F7-C248-F091-A66B-5BB97A517C0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EFA1D52-F0FA-BBC8-F384-82F9176861C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C285D83D-7C96-1A5F-D741-CFA1141EC03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F0B78AA1-EDEC-F487-FCF1-6B03B314552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FAE33F77-76A0-9543-4659-393BB94200E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5A5E923-0352-ED4B-B422-8773CF8C295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9A085A3-DD8B-CDE6-9AC8-68AD9482EC8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81F57873-E222-A309-3464-C91DEF77BE2C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F9796298-A925-4052-5F8D-73C245999F8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A7B61148-8A11-F69F-1AE3-F2D284ECA83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F2EF41AC-0692-4395-D61C-1EA8C1EACC69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D00BA1C2-35AE-D71A-7483-B4665F6B922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D2CC98BA-A8FD-D37B-CE4B-24AD40C7922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03D32F74-B9D2-A809-3CF2-CDC2BCCA36A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48040B7E-9F53-FFBC-7890-CB2B50C9269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529646CC-D14D-6822-4F1F-2F9A44F6D659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42B33CED-7B47-6FA1-96EC-02A977935D0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5A794FC-7635-2059-D85F-AD6B7E80EF54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D8366DE0-EA2B-16DD-5CB3-8DB409A4B56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07C0D276-D4CB-9F43-C5F5-D8B3272DA2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EC2B75F8-B4C4-BCDA-B609-89741A00A67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1A8F438-829F-E6FE-496D-904DC059A6C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68C8B645-F56E-E188-9F92-5E26FCBBDA91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87BFBAA8-9DA9-DA9D-DF04-D3AA47DFD87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B054EF8B-F043-DA4C-76D6-2606EFD0ED9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C8260DEF-C4D2-35FC-0178-60A8D4ED770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00A58829-162C-164A-4BD5-520A2449B19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2524B660-2A32-8701-D906-36267DE8730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CA7CB818-6CAA-BF62-C52E-D711B6375E1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6447EB6A-3275-F9DE-0279-B8D9A06341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4CA9FF4-2745-4CF9-098A-84F1B38758C4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E736F9E6-DFF1-13CB-CC1E-3181BD61FE9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CEA6A44D-64FB-7422-FDCC-BCA89B2C1752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30957138-2E85-9310-FADC-C922A34D6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244942" y="19576"/>
              <a:ext cx="1113638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C45C7EBF-0A71-0939-A588-C6433E37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9ACEF868-6918-6394-00C7-5BB50FA83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7F78B656-03BA-EF51-18FC-96C2419E76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8"/>
              <a:extLst>
                <a:ext uri="{FF2B5EF4-FFF2-40B4-BE49-F238E27FC236}">
                  <a16:creationId xmlns:a16="http://schemas.microsoft.com/office/drawing/2014/main" id="{8316CB5C-E17A-FACB-90DF-6812A4A5D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7567DA38-5BBB-31C5-4F4A-AE9309FA772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FC51C-F401-170D-4970-7DC2451B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2A9A48-6EF5-F35D-964A-02F87DCAD033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190406-9B28-361E-2FB1-111CE70AABCB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165422C-78D7-AF65-24CA-FC4154A39CB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B60A61-4ADD-C8C8-8E1E-F9399BC9CBC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88E4864-DDF7-02E1-CFCA-81F359D76E2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E98AA0B-289A-8DF7-BC91-B100D37A5BA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58178FA-F8EB-9B4C-B9A3-5373B1DACAF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C5187DE-2F37-9AD1-4DF3-36004476827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EA8F242-0D52-7955-EB56-B713D13B9EAD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0BFB782-31B3-7246-14F4-B7F7A4AD7E5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AC8808B-C5F9-CD8E-CBA8-4FA33A6D820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EF52C8F-2960-F3EA-36BA-718272C9301F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AF0B49D-ED06-8898-E9B9-447CAAAF8FA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629AEAB-D32B-397F-1268-F32D6E0E230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l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CB37791-EA8B-4881-0412-827D5057D4C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934BE5C-19BC-BF9B-C4FB-3F9484EE3A5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908682E-9243-D02C-F727-AB27127D540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154A473-E599-9E9A-6D00-6F659EB6F84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13DF847-6C1F-708E-A383-875480A3798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9DFC64B-F711-1BAC-9956-ED5D3005D83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AB242AB-6F11-06DC-7A4F-87C6DBB3465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0546E16-CBCD-62A6-E5C6-17DCAF5F644A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334C3E4-351B-89D9-673D-6BD7352F76B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142AC06-0BAB-642E-499F-081CAA588DC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D8B341F-0347-9E8F-6323-1823ED4EE22A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627CABC-FB07-2BE3-684C-8FD372E2D7E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3C173C37-60CB-5B0C-A202-601B08500F4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585AEC8-DA65-644B-9AA2-8ECFFC52455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B487BDF-17A7-7C03-473A-21B16B7029F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E56A6181-7C56-DFB3-C399-D6D83D872A2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B438F387-51AD-D71A-BAE8-09F17FB9D61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9F00C48-CBE4-DE70-6EC3-8918D3113062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A251B71-FC81-55C2-A9D7-6AB673CE418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741751D2-4F7C-57E5-0823-4052EE0D6C8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5774FA0-D2B4-7B25-20D3-A511481CBA0F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744B6687-9797-6BC2-3548-DF80F18F2BE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3DB0174-2338-71E7-E31D-ED3FC16F17A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9E34258E-ACC2-BC5B-7EF3-388BD043B19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F852D70D-D9DB-B52C-6EA3-2BF0F2190631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D79FFF5-680F-AE51-96E9-42CB1A084A6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DC08724-8CAC-DB81-C216-201872257B3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DE463C46-0211-7092-42DF-68131646CEF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A0C28968-A95F-538C-8D3D-5077DAF21C6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22B82640-5AC5-3E32-2F1D-8D9317538D17}"/>
              </a:ext>
            </a:extLst>
          </p:cNvPr>
          <p:cNvSpPr/>
          <p:nvPr/>
        </p:nvSpPr>
        <p:spPr>
          <a:xfrm>
            <a:off x="1434996" y="441525"/>
            <a:ext cx="1818683" cy="1950711"/>
          </a:xfrm>
          <a:custGeom>
            <a:avLst/>
            <a:gdLst/>
            <a:ahLst/>
            <a:cxnLst/>
            <a:rect l="l" t="t" r="r" b="b"/>
            <a:pathLst>
              <a:path w="1818683" h="1950711">
                <a:moveTo>
                  <a:pt x="0" y="0"/>
                </a:moveTo>
                <a:lnTo>
                  <a:pt x="1818683" y="0"/>
                </a:lnTo>
                <a:lnTo>
                  <a:pt x="1818683" y="1950711"/>
                </a:lnTo>
                <a:lnTo>
                  <a:pt x="0" y="1950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B8661BB1-0FC8-C314-425D-033741A186C3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0F4C5D8-9164-F65E-D80F-3DD71968BBC7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A2F8A3DA-C3A4-2216-5ECB-F8CE651C471F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5" action="ppaction://hlinksldjump"/>
            <a:extLst>
              <a:ext uri="{FF2B5EF4-FFF2-40B4-BE49-F238E27FC236}">
                <a16:creationId xmlns:a16="http://schemas.microsoft.com/office/drawing/2014/main" id="{CB04EAC3-AEA4-3236-382D-9A517034FBB4}"/>
              </a:ext>
            </a:extLst>
          </p:cNvPr>
          <p:cNvSpPr/>
          <p:nvPr/>
        </p:nvSpPr>
        <p:spPr>
          <a:xfrm>
            <a:off x="3888000" y="96353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DE98E8C-39C9-6D92-A2DE-660E985D302A}"/>
              </a:ext>
            </a:extLst>
          </p:cNvPr>
          <p:cNvSpPr txBox="1"/>
          <p:nvPr/>
        </p:nvSpPr>
        <p:spPr>
          <a:xfrm>
            <a:off x="1392194" y="2908293"/>
            <a:ext cx="206560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Epoque Yayoi 300 av JC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3354E6C-DA95-3AAF-1CCF-E5936596508C}"/>
              </a:ext>
            </a:extLst>
          </p:cNvPr>
          <p:cNvSpPr txBox="1"/>
          <p:nvPr/>
        </p:nvSpPr>
        <p:spPr>
          <a:xfrm>
            <a:off x="1617850" y="4101191"/>
            <a:ext cx="145297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1er / 2ème siècle 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4B737E95-FE8F-4490-ACED-EC87721D584D}"/>
              </a:ext>
            </a:extLst>
          </p:cNvPr>
          <p:cNvSpPr txBox="1"/>
          <p:nvPr/>
        </p:nvSpPr>
        <p:spPr>
          <a:xfrm>
            <a:off x="2059841" y="3515519"/>
            <a:ext cx="7698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86E0F3B1-BEAE-7637-F53C-BDC127D95E24}"/>
              </a:ext>
            </a:extLst>
          </p:cNvPr>
          <p:cNvSpPr txBox="1"/>
          <p:nvPr/>
        </p:nvSpPr>
        <p:spPr>
          <a:xfrm>
            <a:off x="822461" y="4780361"/>
            <a:ext cx="3245372" cy="1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Tertres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Tumulus/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Tombeaux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spc="-22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2A6886E0-5830-768C-24B6-20F6FD0C323A}"/>
              </a:ext>
            </a:extLst>
          </p:cNvPr>
          <p:cNvSpPr txBox="1"/>
          <p:nvPr/>
        </p:nvSpPr>
        <p:spPr>
          <a:xfrm>
            <a:off x="782162" y="5338157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basse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température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)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enfumée</a:t>
            </a:r>
            <a:endParaRPr lang="en-US" sz="1400" spc="-3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0BC32CE9-1332-E484-5146-14CAC7467186}"/>
              </a:ext>
            </a:extLst>
          </p:cNvPr>
          <p:cNvSpPr txBox="1"/>
          <p:nvPr/>
        </p:nvSpPr>
        <p:spPr>
          <a:xfrm>
            <a:off x="1229819" y="5939295"/>
            <a:ext cx="244998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conservation (fiche 3)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3967465-45B8-7CF8-C52B-E298B99F7017}"/>
              </a:ext>
            </a:extLst>
          </p:cNvPr>
          <p:cNvSpPr txBox="1"/>
          <p:nvPr/>
        </p:nvSpPr>
        <p:spPr>
          <a:xfrm>
            <a:off x="1392194" y="2344611"/>
            <a:ext cx="193160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ENFUMÉE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01A4E4E-C20D-22DD-7B1F-B3594A7F2307}"/>
              </a:ext>
            </a:extLst>
          </p:cNvPr>
          <p:cNvSpPr txBox="1"/>
          <p:nvPr/>
        </p:nvSpPr>
        <p:spPr>
          <a:xfrm>
            <a:off x="0" y="28160"/>
            <a:ext cx="183288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6F644D49-7E7B-E463-4640-FEC0ADF531A8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DE635E59-1AD1-2CD5-B8D6-F03C25FC427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ACE1D12E-203B-52F1-5C56-BECCA1218F84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F6B01E57-F8EF-9B5E-A369-0CD0A3C3A63D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0B6C9E72-22EB-A22D-6E58-9D7AC70D27FA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2E69DF41-B0F6-CC63-EC58-CC5BD41F9F52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F43CB841-4C9A-112F-3B72-502DFB5F80B0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079BB30-0C34-4DF0-B88F-79A9B8D7C3E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2743243F-BEF2-BADF-D8AD-80FD99E40BB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5DC26F6D-0875-CA56-8C76-EAD4E73EB1E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4C34DD46-CA8C-9851-422E-8E7BD9DCDB7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479CBAEE-8224-A8E7-C2F1-DC4045304F0E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AC76F093-2B5F-08A7-64A7-8AE240B2B8E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5AA4E319-9510-03C9-B881-63175A09843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AEEE33F2-8E30-2660-E273-76513E12B25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67C765F9-FC34-5D10-E5C0-CD4433ECF1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984A33C8-5F5A-AD1C-3FC8-1BF6469394E1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742BF59-AC61-E0F3-C524-797B77AAC04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A5D48E4-8816-AB32-0EB5-D75D3706B93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C34A5D30-5563-D780-108B-807F95C5E92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0236C586-3AC8-2292-8040-A8A18F4E3B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A9E8904E-ACB5-8641-595C-50784C3126FA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387C8405-14D8-DB2A-2909-2DE415851CB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37C03C99-DBD6-47D1-3B88-B4416229626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254C5E63-9D40-11DF-5145-DF98E6D250C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C2D026C4-60FC-E593-8FA7-2BF6254978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F996998D-1B8E-2D93-5E16-53FF8B0EBA0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834BC944-DCD4-8FDF-1AC4-6802B2BE4CD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D4350604-0B75-5535-CDBE-0BC2932E704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D2175E2B-C88E-CCD9-0FD3-151A3A90C37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F0F4C7A7-C3CA-275A-AB69-7D81688792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40D3DB43-BFB0-DC44-9304-8808AE52794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C90CA2F0-7FC7-0233-3E68-9801C37098C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C72E71A4-2781-111A-F8BC-FD6B523CB93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74AC01A1-3342-1523-85F6-B051200D43C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7964FA7-C761-2549-9882-6D8DC667C65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39B4426A-4A4F-0380-135A-88C30AFF417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31E825D3-564B-7C46-A580-F533F39B483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1881FFF7-C940-A3C3-6127-B86D7212F320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4DC92F42-375D-475A-6622-D29E11221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244942" y="19576"/>
              <a:ext cx="1113638" cy="146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AF07044A-E989-A909-BDE3-C48861BC4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C200B438-2D7D-5BA8-9E35-A3B1206E4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D032BBC6-B31D-2512-1359-DA5BA4E40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8"/>
              <a:extLst>
                <a:ext uri="{FF2B5EF4-FFF2-40B4-BE49-F238E27FC236}">
                  <a16:creationId xmlns:a16="http://schemas.microsoft.com/office/drawing/2014/main" id="{09B7D909-6B0E-617D-B0A7-FA410D3E0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" y="1448954"/>
              <a:ext cx="193040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3C624279-E4CB-DA70-33DB-7E4D3FEC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8290" y="6183466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36793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432000" y="1408827"/>
            <a:ext cx="3653115" cy="3918313"/>
          </a:xfrm>
          <a:custGeom>
            <a:avLst/>
            <a:gdLst/>
            <a:ahLst/>
            <a:cxnLst/>
            <a:rect l="l" t="t" r="r" b="b"/>
            <a:pathLst>
              <a:path w="3653115" h="3918313">
                <a:moveTo>
                  <a:pt x="0" y="0"/>
                </a:moveTo>
                <a:lnTo>
                  <a:pt x="3653115" y="0"/>
                </a:lnTo>
                <a:lnTo>
                  <a:pt x="3653115" y="3918314"/>
                </a:lnTo>
                <a:lnTo>
                  <a:pt x="0" y="3918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E0F4508B-BD10-8036-BF46-49F0C420CE1D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5170E-4D54-0787-568D-22C31D37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1647" y="6134100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6" action="ppaction://hlinksldjump"/>
          </p:cNvPr>
          <p:cNvSpPr/>
          <p:nvPr/>
        </p:nvSpPr>
        <p:spPr>
          <a:xfrm>
            <a:off x="793781" y="326434"/>
            <a:ext cx="2732439" cy="2220107"/>
          </a:xfrm>
          <a:custGeom>
            <a:avLst/>
            <a:gdLst/>
            <a:ahLst/>
            <a:cxnLst/>
            <a:rect l="l" t="t" r="r" b="b"/>
            <a:pathLst>
              <a:path w="2732439" h="2220107">
                <a:moveTo>
                  <a:pt x="0" y="0"/>
                </a:moveTo>
                <a:lnTo>
                  <a:pt x="2732438" y="0"/>
                </a:lnTo>
                <a:lnTo>
                  <a:pt x="2732438" y="2220106"/>
                </a:lnTo>
                <a:lnTo>
                  <a:pt x="0" y="2220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780835" y="2927343"/>
            <a:ext cx="11270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Kofun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16582" y="4139291"/>
            <a:ext cx="198684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du 3éme au 7éme siècle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82162" y="3503010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île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Honshu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préfecture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Nara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10509" y="4737301"/>
            <a:ext cx="3268522" cy="20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spc="-5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Tumulus Ota/ Temple Yama </a:t>
            </a:r>
            <a:r>
              <a:rPr lang="en-US" sz="1400" spc="-5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dera</a:t>
            </a:r>
            <a:r>
              <a:rPr lang="en-US" sz="1400" spc="-5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 </a:t>
            </a:r>
            <a:r>
              <a:rPr lang="en-US" sz="1400" spc="-5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lanternes</a:t>
            </a:r>
            <a:endParaRPr lang="en-US" sz="1400" spc="-58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680356" y="5301403"/>
            <a:ext cx="349857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rouge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colombinage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plaque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99007" y="5865431"/>
            <a:ext cx="357026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"/>
              </a:lnSpc>
            </a:pP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Haniwa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tombe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gardien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défunts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( fiche 3)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13418" y="24959"/>
            <a:ext cx="1847029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879632" y="2371711"/>
            <a:ext cx="95071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L’HANIWA</a:t>
            </a:r>
          </a:p>
        </p:txBody>
      </p:sp>
      <p:sp>
        <p:nvSpPr>
          <p:cNvPr id="57" name="Freeform 57">
            <a:hlinkClick r:id="rId18" action="ppaction://hlinksldjump"/>
          </p:cNvPr>
          <p:cNvSpPr/>
          <p:nvPr/>
        </p:nvSpPr>
        <p:spPr>
          <a:xfrm>
            <a:off x="3888000" y="72584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1" y="0"/>
                </a:lnTo>
                <a:lnTo>
                  <a:pt x="290931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façonnage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9C078B29-A9ED-0B4D-C4DF-3B942F85C41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4324667F-846C-22F2-D2E8-5D15019CA44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4A45AC4E-B7F6-722C-4F57-F3F57D9B847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6D430AFE-0D43-D571-2801-2FCFDE3149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AA7D807C-454C-4341-0796-D9675CCF3F37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7203B8E-5E5E-F08F-73D4-9AAE2A2454C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CD3EC1FA-17A9-F7A4-473C-E3821322FE7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1658BA82-1156-9757-737D-01F4B5B334E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C63AC500-D23B-43CB-534B-D2DD7F00C72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D10EE67E-3B5B-EE90-BEDA-79F0F73EEA51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6A39D732-C43F-C71D-77C3-CD8627CC01A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50B64680-5BE2-6C6C-2596-7EEBA110CD8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E315474F-C1D3-AF4B-42D8-D7C574BAD19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5DF77749-3DA9-4901-385E-1780A7A782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86863CF4-41C9-097C-7EA2-1DCE38BDB54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F6ACDBA-C442-A60A-7AA6-791D2B9C949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69E415F6-0C81-F8E1-196E-9DB17BE59A2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6FA09361-32F7-782C-BB68-1CBA83F262E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327040EA-8FC8-7DDE-419C-EF367A74951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9512829-0EAF-427C-2CDD-67BFB55A994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6AEF3DD0-64D3-EE66-1E66-7029D7A1EC5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A2403327-6A28-363E-D4F6-454EBE35B24D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C318086D-030F-85FC-5847-7A03DC97BDB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D7EDF30A-DF38-2847-63FE-3673F0FF5EB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B1DA6C6B-F9BC-1652-4A52-4715AD443FF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61CE05D-5EFE-A71E-20F4-F5FCDAE50E7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1A57F7F8-B70E-6DFD-6071-923A6D01CE0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A6F6B3B-0421-A6F0-373A-F5A952204BB4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947AD32A-2F76-184F-BCA1-CF8D452B775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D8195C45-0BC0-3A85-4CEC-EEF0310026B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3E6C3E45-2C99-D213-8448-641DC1AE4EF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42A17F9A-03A4-BAB6-DF7E-6A87B14EB2D2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413B743E-7B35-98AD-EE97-EFE5D68F4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244942" y="-4939"/>
              <a:ext cx="1113638" cy="145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3"/>
              <a:extLst>
                <a:ext uri="{FF2B5EF4-FFF2-40B4-BE49-F238E27FC236}">
                  <a16:creationId xmlns:a16="http://schemas.microsoft.com/office/drawing/2014/main" id="{6AF991F3-52FF-D80D-8528-2283898D1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extLst>
                <a:ext uri="{FF2B5EF4-FFF2-40B4-BE49-F238E27FC236}">
                  <a16:creationId xmlns:a16="http://schemas.microsoft.com/office/drawing/2014/main" id="{40B5A3DA-E73E-CD84-6697-55490335F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8"/>
              <a:extLst>
                <a:ext uri="{FF2B5EF4-FFF2-40B4-BE49-F238E27FC236}">
                  <a16:creationId xmlns:a16="http://schemas.microsoft.com/office/drawing/2014/main" id="{3929C219-5B8D-2A9A-6FD6-BB359EA80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extLst>
                <a:ext uri="{FF2B5EF4-FFF2-40B4-BE49-F238E27FC236}">
                  <a16:creationId xmlns:a16="http://schemas.microsoft.com/office/drawing/2014/main" id="{C34E4A36-F4EA-9F1B-D6A2-A52F963E0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9921" y="1448954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9133A257-8C15-D7F5-B437-604F75FE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8492-DBAC-1DA3-D944-E0E70439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72E821-A132-5017-5258-1AE146CBE559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0D0A644-22DF-8BCB-B5D6-CEFE2F40A6FA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91417AC-DCDB-229A-407E-562330ABDB5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5B007E-7F1A-9511-94F8-5A403691ABB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3855B73-3934-6437-B938-F29DC6A84C7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F30F659-019D-DF54-EA63-7A427E99B2E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6B71F1-B2CB-68F4-C0F2-7EE138E6D31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A88880C-D2A2-3ECD-3E1B-2E7F9FE515C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4A105AC-ADDB-909D-73A8-89DB3781F51B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15D2DC5-A1D2-4485-F287-41D48B91184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0BA2FCA-F667-B64D-F8D6-79727E97505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C50CFA8-25F5-74F3-9E47-38058E1B1EFA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59AA1E0-81CE-530D-37A3-A63F4FD4648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2A898D2-F6E8-7DFA-95E0-184EE566D64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2F4C630-5E24-EDA0-BA6D-FC3FE33F0228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2E65881-2106-BDA0-7F0F-A291EEF6F35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4E57759-6214-A3B2-9D29-CDEEE85D0BD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E1BDC33-6D22-6BFA-FA56-D7F0B3AE525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7970C0E-34A1-87B9-335F-356B88AD16A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B6CE408-386A-150C-A29B-6C08A722F73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28CB501F-46B0-185E-6537-D93F7A40851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C9DEFD6-426C-6683-0B86-64C8DFEF005A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6D32AB6-71DF-8C3C-5E5D-CA0200D8BA9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8686238-5E8F-1F8C-D15B-0A5B27F04AA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A15E11F-BEAB-DEC3-D544-31EBCCCF8EE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0B77928-FE77-9C02-E8DD-C6522377100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ABAD7B2-DAD3-B83C-BF8F-E366AE46E302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BF7B0CF-A87A-CEB4-6542-78587ECF4A7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AD5BD4C-31A6-EE30-1326-16A1E08BB93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8A25893-34CB-973C-7D5B-D423ABF0AFE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11192AE5-C02C-3001-536C-CBF861F2124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09BF614-D427-6B72-5647-00504E79397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0DCFE446-161E-CF58-8B11-56BAD407EC3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000D9A6-C88A-8F16-B070-E43CCBE7E3A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68309DCD-6956-1E89-D4A0-80B14BDF72E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517E20C-E4BA-F4F1-7338-808765EA27E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28CA76A-05EE-F543-6814-1E280A6E59D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65C63F6E-6DA6-7909-9A2F-1E0B68B9DE2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6AB585BD-2CEF-2D49-F0E6-353FA1A844E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455F4F90-2B85-BFD6-3722-FFDFF5467C4B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D9ADA6B-DE3F-EAE6-E20F-A29020A47C0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6D75C4CD-E8FA-BAA8-6E80-CE0D3C02CF2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C78D88DF-DA18-76E5-141A-423BD989289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6" action="ppaction://hlinksldjump"/>
            <a:extLst>
              <a:ext uri="{FF2B5EF4-FFF2-40B4-BE49-F238E27FC236}">
                <a16:creationId xmlns:a16="http://schemas.microsoft.com/office/drawing/2014/main" id="{E985C289-30A4-5DDA-E0C6-2382DCA12ED0}"/>
              </a:ext>
            </a:extLst>
          </p:cNvPr>
          <p:cNvSpPr/>
          <p:nvPr/>
        </p:nvSpPr>
        <p:spPr>
          <a:xfrm>
            <a:off x="793781" y="326434"/>
            <a:ext cx="2732439" cy="2220107"/>
          </a:xfrm>
          <a:custGeom>
            <a:avLst/>
            <a:gdLst/>
            <a:ahLst/>
            <a:cxnLst/>
            <a:rect l="l" t="t" r="r" b="b"/>
            <a:pathLst>
              <a:path w="2732439" h="2220107">
                <a:moveTo>
                  <a:pt x="0" y="0"/>
                </a:moveTo>
                <a:lnTo>
                  <a:pt x="2732438" y="0"/>
                </a:lnTo>
                <a:lnTo>
                  <a:pt x="2732438" y="2220106"/>
                </a:lnTo>
                <a:lnTo>
                  <a:pt x="0" y="2220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BD45C6E0-EC49-D16A-E611-AA2C5991A0B2}"/>
              </a:ext>
            </a:extLst>
          </p:cNvPr>
          <p:cNvSpPr txBox="1"/>
          <p:nvPr/>
        </p:nvSpPr>
        <p:spPr>
          <a:xfrm>
            <a:off x="1780835" y="2927343"/>
            <a:ext cx="11270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Kofun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E1B6E0A8-6848-6457-F247-B8E82DC538B7}"/>
              </a:ext>
            </a:extLst>
          </p:cNvPr>
          <p:cNvSpPr txBox="1"/>
          <p:nvPr/>
        </p:nvSpPr>
        <p:spPr>
          <a:xfrm>
            <a:off x="1416582" y="4139291"/>
            <a:ext cx="198684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du 3éme au 7éme siècle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AC9EF96-4CC3-93D7-C7E0-FA0093ECB8B9}"/>
              </a:ext>
            </a:extLst>
          </p:cNvPr>
          <p:cNvSpPr txBox="1"/>
          <p:nvPr/>
        </p:nvSpPr>
        <p:spPr>
          <a:xfrm>
            <a:off x="782162" y="3503010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île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Honshu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préfecture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Nara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63AADA6E-E9B7-7A59-1B88-FA3E54A93899}"/>
              </a:ext>
            </a:extLst>
          </p:cNvPr>
          <p:cNvSpPr txBox="1"/>
          <p:nvPr/>
        </p:nvSpPr>
        <p:spPr>
          <a:xfrm>
            <a:off x="810509" y="4737301"/>
            <a:ext cx="3268522" cy="20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spc="-5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Tumulus Ota/ Temple Yama </a:t>
            </a:r>
            <a:r>
              <a:rPr lang="en-US" sz="1400" spc="-5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dera</a:t>
            </a:r>
            <a:r>
              <a:rPr lang="en-US" sz="1400" spc="-5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 </a:t>
            </a:r>
            <a:r>
              <a:rPr lang="en-US" sz="1400" spc="-5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lanternes</a:t>
            </a:r>
            <a:endParaRPr lang="en-US" sz="1400" spc="-58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DB880CF5-52F2-CB7B-EB53-8182F2F8341C}"/>
              </a:ext>
            </a:extLst>
          </p:cNvPr>
          <p:cNvSpPr txBox="1"/>
          <p:nvPr/>
        </p:nvSpPr>
        <p:spPr>
          <a:xfrm>
            <a:off x="680356" y="5301403"/>
            <a:ext cx="349857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rouge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colombinage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plaque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461D668-96BD-2EEF-0EED-F75E9C73202C}"/>
              </a:ext>
            </a:extLst>
          </p:cNvPr>
          <p:cNvSpPr txBox="1"/>
          <p:nvPr/>
        </p:nvSpPr>
        <p:spPr>
          <a:xfrm>
            <a:off x="699007" y="5865431"/>
            <a:ext cx="357026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"/>
              </a:lnSpc>
            </a:pP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Haniwa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tombe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gardien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23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défunts</a:t>
            </a:r>
            <a:r>
              <a:rPr lang="en-US" sz="1400" spc="23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( fiche 3)</a:t>
            </a:r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B5C131A9-B150-741E-80FF-52F7F483BCE0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98A668EF-6FF8-1DED-4068-3B595EEDA91A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1B67613A-710C-020F-00AD-0FB9B3D6B3AE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A960CEB8-2170-9A10-723C-891EF1F99E54}"/>
              </a:ext>
            </a:extLst>
          </p:cNvPr>
          <p:cNvSpPr txBox="1"/>
          <p:nvPr/>
        </p:nvSpPr>
        <p:spPr>
          <a:xfrm>
            <a:off x="113418" y="24959"/>
            <a:ext cx="1847029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6A50419E-53A9-3CE8-D216-EC1DEF2BF441}"/>
              </a:ext>
            </a:extLst>
          </p:cNvPr>
          <p:cNvSpPr txBox="1"/>
          <p:nvPr/>
        </p:nvSpPr>
        <p:spPr>
          <a:xfrm>
            <a:off x="1879632" y="2371711"/>
            <a:ext cx="95071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L’HANIWA</a:t>
            </a:r>
          </a:p>
        </p:txBody>
      </p:sp>
      <p:sp>
        <p:nvSpPr>
          <p:cNvPr id="57" name="Freeform 57">
            <a:hlinkClick r:id="rId16" action="ppaction://hlinksldjump"/>
            <a:extLst>
              <a:ext uri="{FF2B5EF4-FFF2-40B4-BE49-F238E27FC236}">
                <a16:creationId xmlns:a16="http://schemas.microsoft.com/office/drawing/2014/main" id="{D2D0BB40-56CA-DAAC-36DD-E8E33E253AE5}"/>
              </a:ext>
            </a:extLst>
          </p:cNvPr>
          <p:cNvSpPr/>
          <p:nvPr/>
        </p:nvSpPr>
        <p:spPr>
          <a:xfrm>
            <a:off x="3888000" y="72584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1" y="0"/>
                </a:lnTo>
                <a:lnTo>
                  <a:pt x="290931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2E03602D-32A8-13E2-E17D-3A4CD6E55589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F49B5ED3-8572-7BB2-495C-DAC1B73AA4EF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F7DD71B4-1D06-85ED-E117-E821B49C11EC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BF67E18-09E1-08EF-8A5B-A5B566302772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398C433D-11FD-853C-769D-E17C8A21C9D0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64E9ADC6-54A1-B2CC-D4F8-4B8D4D3BDBCD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façonnage</a:t>
              </a:r>
              <a:r>
                <a:rPr lang="en-US" sz="1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69F7AF4-2DB1-B571-DDAD-F00FC30F63C4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18FFC2B-BADC-E183-F579-0881398CB81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65EF19CA-8F75-8E9C-8F08-2F8A7576F46C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5E419A28-EFA3-3689-DF68-450E64F341E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122B6DB3-C8CC-D6C9-C052-EB32D9E885A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86BD5AA-4D04-9E51-F0F6-874AB00F2BF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1E7BDCDE-A939-05AB-CDB9-FA3A002F257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550D028B-1185-27EC-DD19-135A70340A12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AA0F8569-6D49-EBD7-B75F-0A2924F11F8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3866034D-14F7-8F1C-6DC3-A1537242686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94C170C6-487D-320F-92FA-57AAE79633F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330C8C5-1A7D-F914-7A23-859F37824E1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5A4ABA6-29C1-8D0D-9FE6-528D35160A9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46388B9-3F48-C563-47FC-11C630BCE13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0874C6F2-B565-AD4F-5909-A7236ABFF9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9A6B6BB3-C287-D2DE-879D-76A8BD419ED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FBDCBEC5-E6EA-5F9B-1EBE-D9759F25917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84CF4FA9-6DBD-4F6F-6B58-9BD8160A807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9AC4EC3D-3D40-43E1-32BE-601190E30AC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8C8677B7-8BC2-C9D0-AC97-D6850328714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CCE9D011-4D8E-7CFD-914C-52AC0A38ECB6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A7E30350-9CF6-4856-544B-ECD43E336CA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EBACF03A-A035-D9A6-B490-3D855854104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91B0C03C-A5F5-FD7E-B5D1-675AE07B52D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D8156FEF-C3A0-FE7D-FE19-C8BCC284B2A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A266F350-85B7-B7EC-9A69-025ACF6FE0E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590B616-1EEB-C934-84FA-D29782E85B4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9EBA642C-7C05-6736-5888-649B6761395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54321E35-7B9D-FF87-83BB-DBA37A753700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FBF0BD5D-F049-4321-E64F-5DD54080190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76D9D1AF-3DE6-6620-3B37-0CB44A5A7AA6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D327357B-A98C-5F34-CC3F-FF44F671E64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0DE9B195-33BB-F155-435C-1FB4F7B863FD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9F570EAB-1B3A-203E-F883-E9C6D2E3F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244942" y="-4939"/>
              <a:ext cx="1113638" cy="145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2"/>
              <a:extLst>
                <a:ext uri="{FF2B5EF4-FFF2-40B4-BE49-F238E27FC236}">
                  <a16:creationId xmlns:a16="http://schemas.microsoft.com/office/drawing/2014/main" id="{5E19E956-1D7A-DA6A-FDA4-7BFAB5379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extLst>
                <a:ext uri="{FF2B5EF4-FFF2-40B4-BE49-F238E27FC236}">
                  <a16:creationId xmlns:a16="http://schemas.microsoft.com/office/drawing/2014/main" id="{04366B86-F948-91F5-DC62-C119685F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7"/>
              <a:extLst>
                <a:ext uri="{FF2B5EF4-FFF2-40B4-BE49-F238E27FC236}">
                  <a16:creationId xmlns:a16="http://schemas.microsoft.com/office/drawing/2014/main" id="{20DDDF9C-70AC-41A1-77B4-9E4A16672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extLst>
                <a:ext uri="{FF2B5EF4-FFF2-40B4-BE49-F238E27FC236}">
                  <a16:creationId xmlns:a16="http://schemas.microsoft.com/office/drawing/2014/main" id="{F9EEB149-3169-516F-2CE3-B405131B0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9921" y="1448954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2C5E3308-0869-A4B3-B11A-4C3E8A7A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12109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331991" y="1427331"/>
            <a:ext cx="4983982" cy="4049486"/>
          </a:xfrm>
          <a:custGeom>
            <a:avLst/>
            <a:gdLst/>
            <a:ahLst/>
            <a:cxnLst/>
            <a:rect l="l" t="t" r="r" b="b"/>
            <a:pathLst>
              <a:path w="4983982" h="4049486">
                <a:moveTo>
                  <a:pt x="0" y="0"/>
                </a:moveTo>
                <a:lnTo>
                  <a:pt x="4983982" y="0"/>
                </a:lnTo>
                <a:lnTo>
                  <a:pt x="4983982" y="4049485"/>
                </a:lnTo>
                <a:lnTo>
                  <a:pt x="0" y="4049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B78105BF-F11D-191C-FBBA-772FBA25B8E3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84CD32F-67C4-046D-268F-D3313A0904B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9402" y="2660840"/>
            <a:ext cx="3576048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A77CB255-3903-B7C1-9CAD-80D89104C28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19" name="Group 19"/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FCC990C8-3C37-190C-D9BE-D62A3620F2D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29" name="Group 29"/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20A1CC1-6D1B-1BCB-E946-7E776A24F97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32" name="Group 32"/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BFA7542-10C4-CEE8-8AE0-4CE5350FA8B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37" name="Group 37"/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B729AE92-492D-A944-3E88-F00E9C0AE09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41" name="Group 41"/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>
            <a:hlinkClick r:id="rId13" action="ppaction://hlinksldjump"/>
          </p:cNvPr>
          <p:cNvSpPr/>
          <p:nvPr/>
        </p:nvSpPr>
        <p:spPr>
          <a:xfrm>
            <a:off x="428897" y="335296"/>
            <a:ext cx="3211869" cy="2167520"/>
          </a:xfrm>
          <a:custGeom>
            <a:avLst/>
            <a:gdLst/>
            <a:ahLst/>
            <a:cxnLst/>
            <a:rect l="l" t="t" r="r" b="b"/>
            <a:pathLst>
              <a:path w="3211869" h="2179678">
                <a:moveTo>
                  <a:pt x="0" y="0"/>
                </a:moveTo>
                <a:lnTo>
                  <a:pt x="3211868" y="0"/>
                </a:lnTo>
                <a:lnTo>
                  <a:pt x="3211868" y="2179678"/>
                </a:lnTo>
                <a:lnTo>
                  <a:pt x="0" y="2179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5" action="ppaction://hlinksldjump"/>
          </p:cNvPr>
          <p:cNvSpPr/>
          <p:nvPr/>
        </p:nvSpPr>
        <p:spPr>
          <a:xfrm>
            <a:off x="3950090" y="69682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1" name="TextBox 51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962298" y="2923324"/>
            <a:ext cx="2964944" cy="24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Moyen</a:t>
            </a: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empire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Ancienne</a:t>
            </a: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endParaRPr lang="en-US" sz="1399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548396" y="4082141"/>
            <a:ext cx="159188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1650 à 1550 av JC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87528" y="3516761"/>
            <a:ext cx="311361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Egyptienne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sépulture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royale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87528" y="4732402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Pyramide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sphinx,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hiéroglyphes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74066" y="5340721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silicieuse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bleue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faune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flore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962298" y="5899049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Talisman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protecteur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défunt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(fiche5)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-432441" y="22057"/>
            <a:ext cx="340987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39402" y="229740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DÉESSE DE LA FERTILITÉ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7057FE8-1244-A090-F158-51AE6C03B959}"/>
              </a:ext>
            </a:extLst>
          </p:cNvPr>
          <p:cNvGrpSpPr/>
          <p:nvPr/>
        </p:nvGrpSpPr>
        <p:grpSpPr>
          <a:xfrm>
            <a:off x="103554" y="2626816"/>
            <a:ext cx="528301" cy="535441"/>
            <a:chOff x="113418" y="2660840"/>
            <a:chExt cx="528301" cy="535441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4C28F9F9-0E60-7194-D958-2BB0073B750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id="{0B75CE20-AB05-430B-4DE5-146297D6124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6" name="TextBox 8">
                <a:extLst>
                  <a:ext uri="{FF2B5EF4-FFF2-40B4-BE49-F238E27FC236}">
                    <a16:creationId xmlns:a16="http://schemas.microsoft.com/office/drawing/2014/main" id="{2CD5EA5A-6B45-F300-14D1-5A0F0D84D50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66034E8-6DDE-1FBB-4C13-D217CC32B82D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6BE1F93-6722-8EBB-C6E7-9C34B56EE117}"/>
              </a:ext>
            </a:extLst>
          </p:cNvPr>
          <p:cNvGrpSpPr/>
          <p:nvPr/>
        </p:nvGrpSpPr>
        <p:grpSpPr>
          <a:xfrm>
            <a:off x="-19920" y="-12531"/>
            <a:ext cx="4353967" cy="2679470"/>
            <a:chOff x="-19920" y="-12531"/>
            <a:chExt cx="4353967" cy="2679470"/>
          </a:xfrm>
        </p:grpSpPr>
        <p:pic>
          <p:nvPicPr>
            <p:cNvPr id="72" name="Image 71">
              <a:hlinkClick r:id="rId20"/>
              <a:extLst>
                <a:ext uri="{FF2B5EF4-FFF2-40B4-BE49-F238E27FC236}">
                  <a16:creationId xmlns:a16="http://schemas.microsoft.com/office/drawing/2014/main" id="{D798410F-83CF-7B1C-EC14-DBECFCD2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9920" y="-3619"/>
              <a:ext cx="2051364" cy="1524612"/>
            </a:xfrm>
            <a:prstGeom prst="rect">
              <a:avLst/>
            </a:prstGeom>
          </p:spPr>
        </p:pic>
        <p:pic>
          <p:nvPicPr>
            <p:cNvPr id="1026" name="Picture 2" descr="sphinx">
              <a:hlinkClick r:id="rId22"/>
              <a:extLst>
                <a:ext uri="{FF2B5EF4-FFF2-40B4-BE49-F238E27FC236}">
                  <a16:creationId xmlns:a16="http://schemas.microsoft.com/office/drawing/2014/main" id="{386734F7-E0FD-EF51-8665-1413D7D16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444" y="-12531"/>
              <a:ext cx="2292210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'Obélisque de Louxor fait peau neuve">
              <a:hlinkClick r:id="rId24"/>
              <a:extLst>
                <a:ext uri="{FF2B5EF4-FFF2-40B4-BE49-F238E27FC236}">
                  <a16:creationId xmlns:a16="http://schemas.microsoft.com/office/drawing/2014/main" id="{93D0A89A-9D27-7B20-E373-60E62CAD7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050" y="1447943"/>
              <a:ext cx="1585749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iéroglyphes en Egypte Antique">
              <a:hlinkClick r:id="rId26"/>
              <a:extLst>
                <a:ext uri="{FF2B5EF4-FFF2-40B4-BE49-F238E27FC236}">
                  <a16:creationId xmlns:a16="http://schemas.microsoft.com/office/drawing/2014/main" id="{848D2272-B4BA-F8C0-4AB7-86B06F2DBE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sque Murale égyptienne De Dieu Ou Pharaon De L'egypte Antique  Illustration Stock - Illustration du mythologie, civilisation: 287093204">
              <a:hlinkClick r:id="rId28"/>
              <a:extLst>
                <a:ext uri="{FF2B5EF4-FFF2-40B4-BE49-F238E27FC236}">
                  <a16:creationId xmlns:a16="http://schemas.microsoft.com/office/drawing/2014/main" id="{3127E629-B6E4-3DBA-3756-3E5E80E29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02"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Ellipse 73">
            <a:extLst>
              <a:ext uri="{FF2B5EF4-FFF2-40B4-BE49-F238E27FC236}">
                <a16:creationId xmlns:a16="http://schemas.microsoft.com/office/drawing/2014/main" id="{461A7B18-D439-FC21-CBB6-D16915402BD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E9D629-EF1D-F086-FCD8-45D50CB0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1099" y="6148934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4" grpId="0"/>
      <p:bldP spid="7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13417" y="5046277"/>
            <a:ext cx="4102031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27381"/>
            <a:ext cx="4099617" cy="552541"/>
            <a:chOff x="0" y="-28575"/>
            <a:chExt cx="3029071" cy="40825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</p:cNvPr>
          <p:cNvSpPr/>
          <p:nvPr/>
        </p:nvSpPr>
        <p:spPr>
          <a:xfrm>
            <a:off x="1179298" y="477096"/>
            <a:ext cx="2098900" cy="1878945"/>
          </a:xfrm>
          <a:custGeom>
            <a:avLst/>
            <a:gdLst/>
            <a:ahLst/>
            <a:cxnLst/>
            <a:rect l="l" t="t" r="r" b="b"/>
            <a:pathLst>
              <a:path w="2098900" h="1878945">
                <a:moveTo>
                  <a:pt x="0" y="0"/>
                </a:moveTo>
                <a:lnTo>
                  <a:pt x="2098900" y="0"/>
                </a:lnTo>
                <a:lnTo>
                  <a:pt x="2098900" y="1878944"/>
                </a:lnTo>
                <a:lnTo>
                  <a:pt x="0" y="1878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1560427" y="2889243"/>
            <a:ext cx="187418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L'époque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Kamakura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795024" y="4138019"/>
            <a:ext cx="1116819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XIIème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siècle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087706" y="3536460"/>
            <a:ext cx="5314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21643" y="4760203"/>
            <a:ext cx="2751749" cy="20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6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Boudha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/rouleaux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illustrés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60000" y="5363538"/>
            <a:ext cx="459160" cy="20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8"/>
              </a:lnSpc>
            </a:pP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</a:t>
            </a:r>
            <a:endParaRPr lang="en-US" sz="1400" spc="-4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736816" y="5817590"/>
            <a:ext cx="4169731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conservation des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céréales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F7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517" y="47553"/>
            <a:ext cx="179938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81004" y="2316456"/>
            <a:ext cx="22268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À CÉRÉALES</a:t>
            </a:r>
          </a:p>
        </p:txBody>
      </p:sp>
      <p:sp>
        <p:nvSpPr>
          <p:cNvPr id="57" name="Freeform 57">
            <a:hlinkClick r:id="rId17" action="ppaction://hlinksldjump"/>
          </p:cNvPr>
          <p:cNvSpPr/>
          <p:nvPr/>
        </p:nvSpPr>
        <p:spPr>
          <a:xfrm>
            <a:off x="3990139" y="95178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1910847" y="2664707"/>
            <a:ext cx="1042007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artistique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554846" y="3262166"/>
            <a:ext cx="1754009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Situer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géographiquement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26775" y="3865646"/>
            <a:ext cx="2211015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Dater,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millénaire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siècle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année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415337" y="4454131"/>
            <a:ext cx="2194346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Référence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artistique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l’époque</a:t>
            </a:r>
            <a:endParaRPr lang="en-US" sz="1200" b="1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281004" y="5076516"/>
            <a:ext cx="2543992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Matériaux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,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façonnage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décors...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406892" y="5646208"/>
            <a:ext cx="2181249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Fonction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d'usage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et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symbolique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578A264-D3D7-5EAC-F821-C0003050F57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5" name="Group 6">
              <a:extLst>
                <a:ext uri="{FF2B5EF4-FFF2-40B4-BE49-F238E27FC236}">
                  <a16:creationId xmlns:a16="http://schemas.microsoft.com/office/drawing/2014/main" id="{4493B8C1-9866-B17E-EC8A-A7D893849BC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73B52EBF-3733-54AF-AA71-949D2694981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8" name="TextBox 8">
                <a:extLst>
                  <a:ext uri="{FF2B5EF4-FFF2-40B4-BE49-F238E27FC236}">
                    <a16:creationId xmlns:a16="http://schemas.microsoft.com/office/drawing/2014/main" id="{B8A02F59-3A9E-3B44-B5F6-7C3FB991838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76BDC9FD-1E34-2E21-7EAB-30F87CCBEB0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55353277-BC52-0AD6-B8B3-46FD0E7DBD5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0" name="Group 19">
              <a:extLst>
                <a:ext uri="{FF2B5EF4-FFF2-40B4-BE49-F238E27FC236}">
                  <a16:creationId xmlns:a16="http://schemas.microsoft.com/office/drawing/2014/main" id="{C0EA2193-80CF-6079-7431-BD5268103C4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2" name="Freeform 20">
                <a:extLst>
                  <a:ext uri="{FF2B5EF4-FFF2-40B4-BE49-F238E27FC236}">
                    <a16:creationId xmlns:a16="http://schemas.microsoft.com/office/drawing/2014/main" id="{8869DBE0-E0BE-E9E4-2FF7-68DBE86BA7E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3" name="TextBox 21">
                <a:extLst>
                  <a:ext uri="{FF2B5EF4-FFF2-40B4-BE49-F238E27FC236}">
                    <a16:creationId xmlns:a16="http://schemas.microsoft.com/office/drawing/2014/main" id="{AF45568D-BE59-B10D-B665-4EEAC13C8BC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BC6925B6-6C11-5F69-6FF6-D045841A3165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F22C3D7-A66F-BDE6-C7D4-C9F40C582166}"/>
              </a:ext>
            </a:extLst>
          </p:cNvPr>
          <p:cNvGrpSpPr/>
          <p:nvPr/>
        </p:nvGrpSpPr>
        <p:grpSpPr>
          <a:xfrm>
            <a:off x="144315" y="3264510"/>
            <a:ext cx="539243" cy="528301"/>
            <a:chOff x="113418" y="3264510"/>
            <a:chExt cx="539243" cy="528301"/>
          </a:xfrm>
        </p:grpSpPr>
        <p:grpSp>
          <p:nvGrpSpPr>
            <p:cNvPr id="75" name="Group 29">
              <a:extLst>
                <a:ext uri="{FF2B5EF4-FFF2-40B4-BE49-F238E27FC236}">
                  <a16:creationId xmlns:a16="http://schemas.microsoft.com/office/drawing/2014/main" id="{A0AC82C5-B4F1-DDFB-4A29-57144E18927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CB4474A0-AB8A-F62B-C01D-7AC4BB58969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8" name="TextBox 31">
                <a:extLst>
                  <a:ext uri="{FF2B5EF4-FFF2-40B4-BE49-F238E27FC236}">
                    <a16:creationId xmlns:a16="http://schemas.microsoft.com/office/drawing/2014/main" id="{BC222AE4-B5C2-24E7-8E78-D580D5E7DA9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947D5644-84C3-E525-D3F4-9182CB401F0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A9CD8278-C573-92A8-0A95-6117540810E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0" name="Group 32">
              <a:extLst>
                <a:ext uri="{FF2B5EF4-FFF2-40B4-BE49-F238E27FC236}">
                  <a16:creationId xmlns:a16="http://schemas.microsoft.com/office/drawing/2014/main" id="{5B66A778-00B3-20DE-5A44-1146D9E03A40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2" name="Freeform 33">
                <a:extLst>
                  <a:ext uri="{FF2B5EF4-FFF2-40B4-BE49-F238E27FC236}">
                    <a16:creationId xmlns:a16="http://schemas.microsoft.com/office/drawing/2014/main" id="{660EE48F-245D-D79A-7C75-D796A5679B7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3" name="TextBox 34">
                <a:extLst>
                  <a:ext uri="{FF2B5EF4-FFF2-40B4-BE49-F238E27FC236}">
                    <a16:creationId xmlns:a16="http://schemas.microsoft.com/office/drawing/2014/main" id="{AF4581D6-2E2F-FF13-1E28-75F3996C34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A75FABD2-B135-40B2-4E83-14FCBBA9DE9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B063A1B-16A8-F376-719C-60CAB072AE7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5" name="Group 37">
              <a:extLst>
                <a:ext uri="{FF2B5EF4-FFF2-40B4-BE49-F238E27FC236}">
                  <a16:creationId xmlns:a16="http://schemas.microsoft.com/office/drawing/2014/main" id="{DDB86B99-67D9-EE27-AFCD-06AE922E692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7" name="Freeform 38">
                <a:extLst>
                  <a:ext uri="{FF2B5EF4-FFF2-40B4-BE49-F238E27FC236}">
                    <a16:creationId xmlns:a16="http://schemas.microsoft.com/office/drawing/2014/main" id="{9781ED8A-25A3-7166-E3ED-9E5586F43BD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8" name="TextBox 39">
                <a:extLst>
                  <a:ext uri="{FF2B5EF4-FFF2-40B4-BE49-F238E27FC236}">
                    <a16:creationId xmlns:a16="http://schemas.microsoft.com/office/drawing/2014/main" id="{CFF8CF04-F74D-F97F-2EA7-B547CC25AC9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C64EA2A8-7D82-2B5F-B791-DD5D5FEA5F2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5703D381-883C-2701-3B46-C0AC4D1CB73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0" name="Group 41">
              <a:extLst>
                <a:ext uri="{FF2B5EF4-FFF2-40B4-BE49-F238E27FC236}">
                  <a16:creationId xmlns:a16="http://schemas.microsoft.com/office/drawing/2014/main" id="{A87B7759-6C44-51D1-8908-8A7B4B4FFDD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2F58F1DD-E040-545F-D277-4987FBE27740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05BD2319-29A8-512A-5084-9CDDD058482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49ED5082-89ED-84E7-08ED-82B888AD9CFF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4" name="Ellipse 93">
            <a:extLst>
              <a:ext uri="{FF2B5EF4-FFF2-40B4-BE49-F238E27FC236}">
                <a16:creationId xmlns:a16="http://schemas.microsoft.com/office/drawing/2014/main" id="{EA9AD219-E207-15AB-C7E8-395EA1AF00E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7CF42C44-73BC-F188-EF23-7AD74CE0E323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E33FF604-01DB-BF40-E376-818052BD3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244942" y="24460"/>
              <a:ext cx="1113638" cy="139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age 96">
              <a:hlinkClick r:id="rId22"/>
              <a:extLst>
                <a:ext uri="{FF2B5EF4-FFF2-40B4-BE49-F238E27FC236}">
                  <a16:creationId xmlns:a16="http://schemas.microsoft.com/office/drawing/2014/main" id="{1E9A63A5-84C7-8A73-A6A6-0312C3949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9E4DC355-9E98-D901-7419-281B280D1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8">
              <a:hlinkClick r:id="rId27"/>
              <a:extLst>
                <a:ext uri="{FF2B5EF4-FFF2-40B4-BE49-F238E27FC236}">
                  <a16:creationId xmlns:a16="http://schemas.microsoft.com/office/drawing/2014/main" id="{6ADF6443-BF81-5573-4456-033633BA2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>
              <a:hlinkClick r:id="rId29"/>
              <a:extLst>
                <a:ext uri="{FF2B5EF4-FFF2-40B4-BE49-F238E27FC236}">
                  <a16:creationId xmlns:a16="http://schemas.microsoft.com/office/drawing/2014/main" id="{8E48F5F8-AB39-36AB-5DC3-6410669D8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4">
            <a:extLst>
              <a:ext uri="{FF2B5EF4-FFF2-40B4-BE49-F238E27FC236}">
                <a16:creationId xmlns:a16="http://schemas.microsoft.com/office/drawing/2014/main" id="{D867D1C5-7DB9-09BF-C74D-3DE9EEE4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AB9C8-F137-AE12-DFCC-60BC1036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EECD01-47C9-86AF-6C17-25E1474D4904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254B9F-564C-A504-05C6-D33A6E77F9D2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44AAF1-641A-9931-A035-5E15A86C3B8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1825CCF-75F4-319A-1869-65BCE070FF4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DF6800B-368F-2211-F36C-DE3B8A15D6C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00B6CB5-AFC7-F747-D82F-172C96ACD69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404E554-A3E5-9C69-2B5B-604D4D57FC7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582CE35-908A-947A-75B9-7017C95C88E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BC05A0D-2850-69D1-83F1-EBE585E71342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775FABF-545E-7FFC-4EC5-03E1D415DCC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6353B822-B072-8FF5-89AC-011C7B1C565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FE4C4C8-CF46-AE04-08F5-AF11F21247B8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77B7359-6436-D11B-6C04-48F8076A4B5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981D4F0-DABD-FA1E-FB0D-A5D5DA57A89B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73B8E72-8977-E6CF-D6F9-05FC6DC3DB5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DA51375-12D6-9018-3F79-938D6D6C36C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6E69C3B-E298-2704-009A-48678701045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2B1279D-1A9A-F098-C5B8-4191EB6F748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EA31131-9CBD-FC50-EBB8-4E8AB361D66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1322FA2-BB7C-7328-BA60-A05637366A7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D0546DD-3AFF-9B91-8DCC-C37306045B6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5FC35B9-CB9F-1486-E9C9-70FDA523390A}"/>
              </a:ext>
            </a:extLst>
          </p:cNvPr>
          <p:cNvGrpSpPr/>
          <p:nvPr/>
        </p:nvGrpSpPr>
        <p:grpSpPr>
          <a:xfrm>
            <a:off x="113417" y="5046277"/>
            <a:ext cx="4102031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D544E08-9FD8-B8DD-3A64-12DA4A9EF36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9CCC8B3-A791-D364-3018-E095990C8BD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B65D6A8-4031-41D3-8727-57C87F65D716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C9860C5-F661-664A-83AD-13BAA2EE5F9C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8D6AF55-FD2A-A6D9-C03D-E6D955AD994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D134A162-72BA-47EC-C795-69E1CA04571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C86570F-9E7B-537F-647E-53EAA7F93B9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4518A92-72CF-CA77-5567-ECF402E5A06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D9E734C-D69D-681D-68C1-8330B5B68F2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5125BA2-EEAD-A648-A537-1FCB1E71500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9A50A0FA-F35A-FAF3-17AC-B4B1A2C2F49A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29DAF7CC-8306-3B54-A287-2DC00FE3C323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FBD73E55-35DD-28B2-6205-0C4B1E2D9182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A8B75AE-06A0-2E82-E4F4-ECF6ADE0DE1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9DDFC5C-CE53-E06B-B7DC-73E7540C7E7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90ADE87-84BE-36A6-582F-5BD4362A8B8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C06AEBA1-5137-05BC-EBE4-42CFAE7E11B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AED986D5-DBBB-9266-E9E3-9C6A9DE94BC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1CD5ECF-F055-C28A-FA67-12A08D82417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D1D188E1-01CC-D4E8-FF48-8D618D86F61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94422D6F-E6FF-DDA3-5A70-94A58608D346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99C6B5AB-4C2F-03FF-013F-08D332E7D94D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253225F-96C9-2B24-80BD-0947D925C9CB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E00CBE83-92D3-69B7-B533-32BF095AC27B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  <a:extLst>
              <a:ext uri="{FF2B5EF4-FFF2-40B4-BE49-F238E27FC236}">
                <a16:creationId xmlns:a16="http://schemas.microsoft.com/office/drawing/2014/main" id="{14F72574-CE48-D55E-536A-82AA8A977EEB}"/>
              </a:ext>
            </a:extLst>
          </p:cNvPr>
          <p:cNvSpPr/>
          <p:nvPr/>
        </p:nvSpPr>
        <p:spPr>
          <a:xfrm>
            <a:off x="1179298" y="477096"/>
            <a:ext cx="2098900" cy="1878945"/>
          </a:xfrm>
          <a:custGeom>
            <a:avLst/>
            <a:gdLst/>
            <a:ahLst/>
            <a:cxnLst/>
            <a:rect l="l" t="t" r="r" b="b"/>
            <a:pathLst>
              <a:path w="2098900" h="1878945">
                <a:moveTo>
                  <a:pt x="0" y="0"/>
                </a:moveTo>
                <a:lnTo>
                  <a:pt x="2098900" y="0"/>
                </a:lnTo>
                <a:lnTo>
                  <a:pt x="2098900" y="1878944"/>
                </a:lnTo>
                <a:lnTo>
                  <a:pt x="0" y="1878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DE7E86A4-6C29-D128-9E3F-F0E51273FE96}"/>
              </a:ext>
            </a:extLst>
          </p:cNvPr>
          <p:cNvSpPr txBox="1"/>
          <p:nvPr/>
        </p:nvSpPr>
        <p:spPr>
          <a:xfrm>
            <a:off x="1560427" y="2889243"/>
            <a:ext cx="187418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L'époque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Kamakura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0CE2F04-CBB3-8E49-5700-C17A7C6881F9}"/>
              </a:ext>
            </a:extLst>
          </p:cNvPr>
          <p:cNvSpPr txBox="1"/>
          <p:nvPr/>
        </p:nvSpPr>
        <p:spPr>
          <a:xfrm>
            <a:off x="1795024" y="4138019"/>
            <a:ext cx="1116819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XIIème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siècle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8443E57-AF44-548B-E913-A96484063BFB}"/>
              </a:ext>
            </a:extLst>
          </p:cNvPr>
          <p:cNvSpPr txBox="1"/>
          <p:nvPr/>
        </p:nvSpPr>
        <p:spPr>
          <a:xfrm>
            <a:off x="2087706" y="3536460"/>
            <a:ext cx="5314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D71E7D1-D222-9677-5E69-86E499817657}"/>
              </a:ext>
            </a:extLst>
          </p:cNvPr>
          <p:cNvSpPr txBox="1"/>
          <p:nvPr/>
        </p:nvSpPr>
        <p:spPr>
          <a:xfrm>
            <a:off x="1121643" y="4760203"/>
            <a:ext cx="2751749" cy="20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6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Boudha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/rouleaux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illustrés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892289CC-9787-7955-97E7-E82C2904F200}"/>
              </a:ext>
            </a:extLst>
          </p:cNvPr>
          <p:cNvSpPr txBox="1"/>
          <p:nvPr/>
        </p:nvSpPr>
        <p:spPr>
          <a:xfrm>
            <a:off x="2160000" y="5363538"/>
            <a:ext cx="459160" cy="20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8"/>
              </a:lnSpc>
            </a:pP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Grès</a:t>
            </a:r>
            <a:endParaRPr lang="en-US" sz="1400" spc="-4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831F4B04-0DBB-42AA-AE16-4D7C243E9700}"/>
              </a:ext>
            </a:extLst>
          </p:cNvPr>
          <p:cNvSpPr txBox="1"/>
          <p:nvPr/>
        </p:nvSpPr>
        <p:spPr>
          <a:xfrm>
            <a:off x="687729" y="5825391"/>
            <a:ext cx="361957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conservation des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céréales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F7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2D77F1A-59B2-F32A-1436-07C4BFB52845}"/>
              </a:ext>
            </a:extLst>
          </p:cNvPr>
          <p:cNvSpPr txBox="1"/>
          <p:nvPr/>
        </p:nvSpPr>
        <p:spPr>
          <a:xfrm>
            <a:off x="62517" y="47553"/>
            <a:ext cx="179938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5B16C174-0D55-D2AA-F5CE-B096B1480EBD}"/>
              </a:ext>
            </a:extLst>
          </p:cNvPr>
          <p:cNvSpPr txBox="1"/>
          <p:nvPr/>
        </p:nvSpPr>
        <p:spPr>
          <a:xfrm>
            <a:off x="1281004" y="2316456"/>
            <a:ext cx="22268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À CÉRÉALES</a:t>
            </a:r>
          </a:p>
        </p:txBody>
      </p:sp>
      <p:sp>
        <p:nvSpPr>
          <p:cNvPr id="57" name="Freeform 57">
            <a:hlinkClick r:id="rId15" action="ppaction://hlinksldjump"/>
            <a:extLst>
              <a:ext uri="{FF2B5EF4-FFF2-40B4-BE49-F238E27FC236}">
                <a16:creationId xmlns:a16="http://schemas.microsoft.com/office/drawing/2014/main" id="{FFFBAA74-9100-D058-D56B-CE3EAAF636FE}"/>
              </a:ext>
            </a:extLst>
          </p:cNvPr>
          <p:cNvSpPr/>
          <p:nvPr/>
        </p:nvSpPr>
        <p:spPr>
          <a:xfrm>
            <a:off x="3990139" y="95178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EE68FDBC-CD44-906E-FB33-C3A33EF3A91F}"/>
              </a:ext>
            </a:extLst>
          </p:cNvPr>
          <p:cNvSpPr txBox="1"/>
          <p:nvPr/>
        </p:nvSpPr>
        <p:spPr>
          <a:xfrm>
            <a:off x="1910847" y="2664707"/>
            <a:ext cx="1042007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artistique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A5897454-0E74-58B8-138F-5744423A7A55}"/>
              </a:ext>
            </a:extLst>
          </p:cNvPr>
          <p:cNvSpPr txBox="1"/>
          <p:nvPr/>
        </p:nvSpPr>
        <p:spPr>
          <a:xfrm>
            <a:off x="1554846" y="3262166"/>
            <a:ext cx="1754009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Situer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géographiquement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71234A85-46F6-3BDC-FE9A-A48F8CB6FC30}"/>
              </a:ext>
            </a:extLst>
          </p:cNvPr>
          <p:cNvSpPr txBox="1"/>
          <p:nvPr/>
        </p:nvSpPr>
        <p:spPr>
          <a:xfrm>
            <a:off x="1426775" y="3865646"/>
            <a:ext cx="2211015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Dater,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millénaire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siècle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année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C918C067-9426-CAE7-125A-2D743A118283}"/>
              </a:ext>
            </a:extLst>
          </p:cNvPr>
          <p:cNvSpPr txBox="1"/>
          <p:nvPr/>
        </p:nvSpPr>
        <p:spPr>
          <a:xfrm>
            <a:off x="1415337" y="4454131"/>
            <a:ext cx="2194346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Référence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artistique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l’époque</a:t>
            </a:r>
            <a:endParaRPr lang="en-US" sz="1200" b="1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CDBFABCE-D25D-8D01-E606-E6C1ECE9594E}"/>
              </a:ext>
            </a:extLst>
          </p:cNvPr>
          <p:cNvSpPr txBox="1"/>
          <p:nvPr/>
        </p:nvSpPr>
        <p:spPr>
          <a:xfrm>
            <a:off x="1281004" y="5076516"/>
            <a:ext cx="2543992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Matériaux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,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façonnage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décors...</a:t>
            </a: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4556D1E7-25A8-2E7F-0510-CAB99F69F204}"/>
              </a:ext>
            </a:extLst>
          </p:cNvPr>
          <p:cNvSpPr txBox="1"/>
          <p:nvPr/>
        </p:nvSpPr>
        <p:spPr>
          <a:xfrm>
            <a:off x="1406892" y="5646208"/>
            <a:ext cx="2181249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Fonction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d'usage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et </a:t>
            </a:r>
            <a:r>
              <a:rPr lang="en-US" sz="1200" b="1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symbolique</a:t>
            </a:r>
            <a:r>
              <a:rPr lang="en-US" sz="1200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64C05162-F12F-E4B1-AD00-A40CDD6F314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5" name="Group 6">
              <a:extLst>
                <a:ext uri="{FF2B5EF4-FFF2-40B4-BE49-F238E27FC236}">
                  <a16:creationId xmlns:a16="http://schemas.microsoft.com/office/drawing/2014/main" id="{840A3CA1-3290-0800-7ADF-04D505D00E4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A0865539-F9AB-36EF-FFC0-BF1A0E9C85A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8" name="TextBox 8">
                <a:extLst>
                  <a:ext uri="{FF2B5EF4-FFF2-40B4-BE49-F238E27FC236}">
                    <a16:creationId xmlns:a16="http://schemas.microsoft.com/office/drawing/2014/main" id="{0E4B9EA6-1854-8ED9-4352-27FBE534F2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8016C32D-ECB7-03F9-B693-392171A2A11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AB472038-51DD-1451-0CF2-199A98A1354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0" name="Group 19">
              <a:extLst>
                <a:ext uri="{FF2B5EF4-FFF2-40B4-BE49-F238E27FC236}">
                  <a16:creationId xmlns:a16="http://schemas.microsoft.com/office/drawing/2014/main" id="{2BEBA83E-2132-541A-E793-E0963EFA7B7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2" name="Freeform 20">
                <a:extLst>
                  <a:ext uri="{FF2B5EF4-FFF2-40B4-BE49-F238E27FC236}">
                    <a16:creationId xmlns:a16="http://schemas.microsoft.com/office/drawing/2014/main" id="{D200670A-9F46-E40C-C028-0D58879D009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3" name="TextBox 21">
                <a:extLst>
                  <a:ext uri="{FF2B5EF4-FFF2-40B4-BE49-F238E27FC236}">
                    <a16:creationId xmlns:a16="http://schemas.microsoft.com/office/drawing/2014/main" id="{EB874536-9B4C-7A26-1F60-86019CDC864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BB759F7E-3046-EAFF-2FFE-ED37CF4FF095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32364AE1-9FF8-0B9E-EE02-87F580CB7B32}"/>
              </a:ext>
            </a:extLst>
          </p:cNvPr>
          <p:cNvGrpSpPr/>
          <p:nvPr/>
        </p:nvGrpSpPr>
        <p:grpSpPr>
          <a:xfrm>
            <a:off x="144315" y="3264510"/>
            <a:ext cx="539243" cy="528301"/>
            <a:chOff x="113418" y="3264510"/>
            <a:chExt cx="539243" cy="528301"/>
          </a:xfrm>
        </p:grpSpPr>
        <p:grpSp>
          <p:nvGrpSpPr>
            <p:cNvPr id="75" name="Group 29">
              <a:extLst>
                <a:ext uri="{FF2B5EF4-FFF2-40B4-BE49-F238E27FC236}">
                  <a16:creationId xmlns:a16="http://schemas.microsoft.com/office/drawing/2014/main" id="{B489115B-F3FA-8D7F-BE68-A9E8A41C192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BE7637AE-069C-BCF7-FAE2-26B9BA9A89F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8" name="TextBox 31">
                <a:extLst>
                  <a:ext uri="{FF2B5EF4-FFF2-40B4-BE49-F238E27FC236}">
                    <a16:creationId xmlns:a16="http://schemas.microsoft.com/office/drawing/2014/main" id="{6BE48A03-FF0E-8DA8-2356-A2B19B9890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7682E68A-4A6D-E740-E0F7-A5280D3AA1EA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956D255C-BDCF-8649-8636-E99FB94AA80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0" name="Group 32">
              <a:extLst>
                <a:ext uri="{FF2B5EF4-FFF2-40B4-BE49-F238E27FC236}">
                  <a16:creationId xmlns:a16="http://schemas.microsoft.com/office/drawing/2014/main" id="{A4071347-9C9E-D0FF-3A15-68B7A63A3FA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2" name="Freeform 33">
                <a:extLst>
                  <a:ext uri="{FF2B5EF4-FFF2-40B4-BE49-F238E27FC236}">
                    <a16:creationId xmlns:a16="http://schemas.microsoft.com/office/drawing/2014/main" id="{94170D19-C351-B9C1-17DC-DCED8F30754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3" name="TextBox 34">
                <a:extLst>
                  <a:ext uri="{FF2B5EF4-FFF2-40B4-BE49-F238E27FC236}">
                    <a16:creationId xmlns:a16="http://schemas.microsoft.com/office/drawing/2014/main" id="{E8253662-A670-D951-3035-3BD0AC13787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3A58426E-E30A-6F6D-8A6B-D42E2AC29CE2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EDFCB2B-5343-67D2-C1C4-96A89ADA8B5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5" name="Group 37">
              <a:extLst>
                <a:ext uri="{FF2B5EF4-FFF2-40B4-BE49-F238E27FC236}">
                  <a16:creationId xmlns:a16="http://schemas.microsoft.com/office/drawing/2014/main" id="{85AEBEB6-3BC8-2E05-DB2D-9406FF402AA1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7" name="Freeform 38">
                <a:extLst>
                  <a:ext uri="{FF2B5EF4-FFF2-40B4-BE49-F238E27FC236}">
                    <a16:creationId xmlns:a16="http://schemas.microsoft.com/office/drawing/2014/main" id="{37797CB6-83BC-EE98-AC3D-E6387B92F11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8" name="TextBox 39">
                <a:extLst>
                  <a:ext uri="{FF2B5EF4-FFF2-40B4-BE49-F238E27FC236}">
                    <a16:creationId xmlns:a16="http://schemas.microsoft.com/office/drawing/2014/main" id="{F33F1128-08B4-9529-5EB2-2949F881E07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DEAAEDB8-FE3C-971F-6FF1-B5E788BFAAF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2021F68-6B3B-433C-EAED-2B0B1C28DFC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0" name="Group 41">
              <a:extLst>
                <a:ext uri="{FF2B5EF4-FFF2-40B4-BE49-F238E27FC236}">
                  <a16:creationId xmlns:a16="http://schemas.microsoft.com/office/drawing/2014/main" id="{7D985CA7-EFA9-CE04-48DB-183845F303D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16E4FDFC-FBA1-94B1-D6A6-C5E3C133DFB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330D882B-BD4A-A3D4-41A2-A4EEFA3102D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CF8D13F2-496E-E262-748E-41B282A8A39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4" name="Ellipse 93">
            <a:extLst>
              <a:ext uri="{FF2B5EF4-FFF2-40B4-BE49-F238E27FC236}">
                <a16:creationId xmlns:a16="http://schemas.microsoft.com/office/drawing/2014/main" id="{6FE14B86-A1C4-F90B-D1C2-2D13E8ED745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2AF9F43E-CBA9-6AE6-FE92-5B10D66C13D0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6" name="Picture 2">
              <a:extLst>
                <a:ext uri="{FF2B5EF4-FFF2-40B4-BE49-F238E27FC236}">
                  <a16:creationId xmlns:a16="http://schemas.microsoft.com/office/drawing/2014/main" id="{B8FD51AD-A0CE-5E88-6BB3-F1944C387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244942" y="24460"/>
              <a:ext cx="1113638" cy="139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age 96">
              <a:hlinkClick r:id="rId21"/>
              <a:extLst>
                <a:ext uri="{FF2B5EF4-FFF2-40B4-BE49-F238E27FC236}">
                  <a16:creationId xmlns:a16="http://schemas.microsoft.com/office/drawing/2014/main" id="{7A01085F-E6C0-8261-0BAE-89A7B261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1E670E0A-B0E0-5B6D-5E4C-215ABB67C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8">
              <a:hlinkClick r:id="rId26"/>
              <a:extLst>
                <a:ext uri="{FF2B5EF4-FFF2-40B4-BE49-F238E27FC236}">
                  <a16:creationId xmlns:a16="http://schemas.microsoft.com/office/drawing/2014/main" id="{F6EE46DE-5666-DE75-3918-6934A9FF1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>
              <a:hlinkClick r:id="rId28"/>
              <a:extLst>
                <a:ext uri="{FF2B5EF4-FFF2-40B4-BE49-F238E27FC236}">
                  <a16:creationId xmlns:a16="http://schemas.microsoft.com/office/drawing/2014/main" id="{CB2BD6AB-A37C-2B0E-6684-7C23936A7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Espace réservé du pied de page 100">
            <a:extLst>
              <a:ext uri="{FF2B5EF4-FFF2-40B4-BE49-F238E27FC236}">
                <a16:creationId xmlns:a16="http://schemas.microsoft.com/office/drawing/2014/main" id="{E78DF03F-CEC4-1BC3-E573-A342B7E5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1450" y="6149074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19935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202014" y="1773129"/>
            <a:ext cx="3915973" cy="3505595"/>
          </a:xfrm>
          <a:custGeom>
            <a:avLst/>
            <a:gdLst/>
            <a:ahLst/>
            <a:cxnLst/>
            <a:rect l="l" t="t" r="r" b="b"/>
            <a:pathLst>
              <a:path w="3915973" h="3505595">
                <a:moveTo>
                  <a:pt x="0" y="0"/>
                </a:moveTo>
                <a:lnTo>
                  <a:pt x="3915972" y="0"/>
                </a:lnTo>
                <a:lnTo>
                  <a:pt x="3915972" y="3505595"/>
                </a:lnTo>
                <a:lnTo>
                  <a:pt x="0" y="3505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8030B154-E41A-05C7-C9F4-4D07AD467D52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0FA9732-0E9E-897E-D9BA-634BD9B70BD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37388" y="432000"/>
            <a:ext cx="1950711" cy="1950711"/>
          </a:xfrm>
          <a:custGeom>
            <a:avLst/>
            <a:gdLst/>
            <a:ahLst/>
            <a:cxnLst/>
            <a:rect l="l" t="t" r="r" b="b"/>
            <a:pathLst>
              <a:path w="1950711" h="1950711">
                <a:moveTo>
                  <a:pt x="0" y="0"/>
                </a:moveTo>
                <a:lnTo>
                  <a:pt x="1950710" y="0"/>
                </a:lnTo>
                <a:lnTo>
                  <a:pt x="1950710" y="1950711"/>
                </a:lnTo>
                <a:lnTo>
                  <a:pt x="0" y="1950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345321" y="2923323"/>
            <a:ext cx="36855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Kraak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EDO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97311" y="4120241"/>
            <a:ext cx="229491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XVIIème siècle 1660-1680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875554" y="3543677"/>
            <a:ext cx="106890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Japon/ Arita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0049" y="4746826"/>
            <a:ext cx="339595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"/>
              </a:lnSpc>
            </a:pP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japonaise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u="sng" spc="-95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fr.wikipedia.org/wiki/Hiroshi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Hiroshige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. Hokusai/ 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Pagodes</a:t>
            </a:r>
            <a:endParaRPr lang="en-US" sz="1400" spc="-95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683987" y="5375641"/>
            <a:ext cx="3568866" cy="18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décor bleu ( cobalt) floral médaillon  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63175" y="5940196"/>
            <a:ext cx="3363188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bouquet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pivoines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7)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-86784" y="0"/>
            <a:ext cx="4406784" cy="432000"/>
            <a:chOff x="0" y="0"/>
            <a:chExt cx="2763761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63761" cy="270933"/>
            </a:xfrm>
            <a:custGeom>
              <a:avLst/>
              <a:gdLst/>
              <a:ahLst/>
              <a:cxnLst/>
              <a:rect l="l" t="t" r="r" b="b"/>
              <a:pathLst>
                <a:path w="2763761" h="270933">
                  <a:moveTo>
                    <a:pt x="0" y="0"/>
                  </a:moveTo>
                  <a:lnTo>
                    <a:pt x="2763761" y="0"/>
                  </a:lnTo>
                  <a:lnTo>
                    <a:pt x="276376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63761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0" y="22057"/>
            <a:ext cx="181007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09100" y="2316456"/>
            <a:ext cx="229491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GRAND PLAT COBALT</a:t>
            </a:r>
          </a:p>
        </p:txBody>
      </p:sp>
      <p:sp>
        <p:nvSpPr>
          <p:cNvPr id="57" name="Freeform 57"/>
          <p:cNvSpPr/>
          <p:nvPr/>
        </p:nvSpPr>
        <p:spPr>
          <a:xfrm>
            <a:off x="4005849" y="69682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4" y="0"/>
                </a:lnTo>
                <a:lnTo>
                  <a:pt x="253524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7A2C896-3B5C-DE1E-39CA-7927C832481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7B6F2E3B-5D56-EC1D-A55D-3A1A31E43DF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17FB5D8A-69CA-52A8-8D4B-6D307B003A0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D941BF44-1AF3-C8B3-7616-30BE241997A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10296434-9537-3268-05AF-A5C56182862E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411793C-327D-BA12-F9C9-BBF230DEB07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946C555B-D8B9-3083-5725-4025E0D0569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8993B903-2F19-3CC5-ECDC-9A483E06A2B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79C575F7-C4B8-3EFF-ACEA-EC14D65BAB1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BA5C91B2-0734-6CCF-BFD3-4437329C661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CEC359E-6EFB-CD21-EB80-19B7C62869D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682A74E0-A124-FBED-1DF7-8437D22DEBE6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478F96BC-6015-98BA-AEAC-3D65087F64C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824A0857-4FB9-08AF-C9B3-86FF8D3F6AA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AF962B47-898B-9919-6880-E23EAC13D9E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7CA3E26-7558-F4C4-2442-0C97E50EE2B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88D4556A-1CFB-2F8A-A290-C80C2C199CC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96CBA8B5-ABE3-B33B-219A-3013E1BD23C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E6097C9D-907D-D709-4C9C-E3ACF378B11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6C9B8944-7CC5-3F15-FA59-88F24643182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449CEF04-D843-CD16-FEF4-BE0EED53791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A0974F2C-CDE7-0D07-93DC-15B614B4A42B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89414E4C-4844-D9E8-FC25-0F42A591471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1ABDEF7C-DC96-5F6E-4372-7F65952F1C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42E580ED-1F26-8358-B8E5-7443239B1DA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92BCE81-45F9-68C5-A72F-FB896600C89D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6BC3BEB5-A565-F1E1-418F-7AFB035D4DF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3E0F8F9-1975-E464-A2AF-206D505E68E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3DE120D4-9284-DE26-1D2D-8A954E9E717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AD55F4B3-855A-3EC1-D880-ECD4843593A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3C891300-44B1-E118-8FD8-6BD7DB290E48}"/>
              </a:ext>
            </a:extLst>
          </p:cNvPr>
          <p:cNvSpPr/>
          <p:nvPr/>
        </p:nvSpPr>
        <p:spPr>
          <a:xfrm>
            <a:off x="3940462" y="4499818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04D24777-694C-ADEF-D91C-35BF2EBBCB5C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493B069C-13AD-A184-0675-6A3B808FB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37600" y="24460"/>
              <a:ext cx="928321" cy="139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17"/>
              <a:extLst>
                <a:ext uri="{FF2B5EF4-FFF2-40B4-BE49-F238E27FC236}">
                  <a16:creationId xmlns:a16="http://schemas.microsoft.com/office/drawing/2014/main" id="{A498ABC0-F80A-9B66-32AF-EF21E659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D6FCA1E8-047B-6BA5-FA7C-EFB41B6E8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37DD0AC2-913D-80A7-8A2A-CE1F2E7AC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69C0CEBA-85C8-F48F-C22D-5DC1DFBD1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17D9987B-5378-69E7-ED8F-5B9530F5B12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BA738-38F2-0393-99B6-9CAA5C51D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11AB96-E25C-557E-C4A2-434B7394E263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A3296E0-DCA4-C16F-DCFF-110EEFFC9A13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1CF9B6-A318-21D2-E57C-E2CC0B2ED2B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C29116A-7C1F-A83E-9AE0-A78C277D0AF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269C19-FA52-2CDB-C846-963587EDE96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0CEEBC4-2050-22A3-3811-B7D5248C337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91D4E2B-36CA-46BA-2E19-D7D7B5285BF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2E0457F-0D25-5C22-89AF-E86EF217DA9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8DF4779-8E2B-110C-7E77-89C47A649510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DF393C1-D8F0-EAFA-F9E3-83066DCEF46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9647D64-347D-9164-2C2D-2482459EFBE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8240ECF-0096-1994-B2FF-65F300C5B34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CE306B5-F8CA-5F67-629A-4C96DF8AA408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4524E77-76A7-B9CC-EB26-1370F808917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99453DC-20CC-072E-30E4-38A2AC22CA85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F62C7A0-3975-31DD-8C84-561429B5B91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AB6A39F-1A80-1D97-C49E-A704F8B034D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4B41E29-E664-857E-F94A-53911A02290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C1D4AE2-50BF-7252-1498-6545CC6BC41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B5D423EA-C500-AEF3-A4DA-3EC83D95314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24BA6520-1022-D8A7-A96E-D81A3E93F0A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AD2B769-93E8-D148-010D-5267FFECB47C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5DBCAF7-EE40-04D3-E7E9-0FDBF38501E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6431190-C14E-3C17-E252-AC79619550E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2403A61-5710-24DE-7DEB-7168F4BDF879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E6A5F96-3FBA-5E98-F204-362331CA7022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902C430-DDFE-500B-3DEB-D65057AB1DE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11E7B2F1-9D08-5863-E0F4-9006E771A56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3CC283E-6B8E-69C9-E28C-82B216EB3FD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CE54E11-01A2-3978-0EA0-5F2F720E96F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F620AF47-F0E1-2E03-4C6B-951E44A72DC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7584FCD-B773-77AC-5C33-17F38E059A1D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9EE42178-979A-2372-B14F-26BD5422CE12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3E4A2D6-BE48-AD8F-1D7F-8993866F7A1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DFC17FF-E9D0-C670-41A2-19F1E76D747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DD7D710-4414-46FC-D897-59EF4E393F0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D7C433AD-521C-17A9-1644-B808095C438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44D26C70-E5CC-9BE8-F734-D9CE425A633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ABDFA296-3BE5-F915-7402-C065EA8D9C23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2575B0DC-7B6E-D160-FD60-3DB0587B23C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A51EDA20-0E36-02CE-FC2B-E40CEAB92CC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9F151D0F-F0FE-E35A-F8B9-D9D82BD2D47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B5062BED-9D96-B8C4-2903-192BAB403BC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0A372183-BC26-1963-A1D2-A34331CFD93C}"/>
              </a:ext>
            </a:extLst>
          </p:cNvPr>
          <p:cNvSpPr/>
          <p:nvPr/>
        </p:nvSpPr>
        <p:spPr>
          <a:xfrm>
            <a:off x="1237388" y="432000"/>
            <a:ext cx="1950711" cy="1950711"/>
          </a:xfrm>
          <a:custGeom>
            <a:avLst/>
            <a:gdLst/>
            <a:ahLst/>
            <a:cxnLst/>
            <a:rect l="l" t="t" r="r" b="b"/>
            <a:pathLst>
              <a:path w="1950711" h="1950711">
                <a:moveTo>
                  <a:pt x="0" y="0"/>
                </a:moveTo>
                <a:lnTo>
                  <a:pt x="1950710" y="0"/>
                </a:lnTo>
                <a:lnTo>
                  <a:pt x="1950710" y="1950711"/>
                </a:lnTo>
                <a:lnTo>
                  <a:pt x="0" y="195071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C371AE61-589F-D0A4-6966-DE25C806A8DD}"/>
              </a:ext>
            </a:extLst>
          </p:cNvPr>
          <p:cNvSpPr txBox="1"/>
          <p:nvPr/>
        </p:nvSpPr>
        <p:spPr>
          <a:xfrm>
            <a:off x="1345321" y="2923323"/>
            <a:ext cx="368555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Kraak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EDO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A88E547B-EF07-9042-011C-EB8B7798C739}"/>
              </a:ext>
            </a:extLst>
          </p:cNvPr>
          <p:cNvSpPr txBox="1"/>
          <p:nvPr/>
        </p:nvSpPr>
        <p:spPr>
          <a:xfrm>
            <a:off x="1297311" y="4120241"/>
            <a:ext cx="229491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XVIIème siècle 1660-1680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A5230B43-B7DC-33B1-5D1A-026EA1EA3AE2}"/>
              </a:ext>
            </a:extLst>
          </p:cNvPr>
          <p:cNvSpPr txBox="1"/>
          <p:nvPr/>
        </p:nvSpPr>
        <p:spPr>
          <a:xfrm>
            <a:off x="1875554" y="3543677"/>
            <a:ext cx="106890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Japon/ Arita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23D8DAFC-AD5C-7E7B-EA02-C4F1E848043B}"/>
              </a:ext>
            </a:extLst>
          </p:cNvPr>
          <p:cNvSpPr txBox="1"/>
          <p:nvPr/>
        </p:nvSpPr>
        <p:spPr>
          <a:xfrm>
            <a:off x="770049" y="4746826"/>
            <a:ext cx="339595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"/>
              </a:lnSpc>
            </a:pP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japonaise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u="sng" spc="-95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fr.wikipedia.org/wiki/Hiroshi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Hiroshige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. Hokusai/ 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Pagodes</a:t>
            </a:r>
            <a:endParaRPr lang="en-US" sz="1400" spc="-95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9E3A94BB-B17E-2061-A463-BB5B9093CEDC}"/>
              </a:ext>
            </a:extLst>
          </p:cNvPr>
          <p:cNvSpPr txBox="1"/>
          <p:nvPr/>
        </p:nvSpPr>
        <p:spPr>
          <a:xfrm>
            <a:off x="683987" y="5375641"/>
            <a:ext cx="3568866" cy="18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décor bleu ( cobalt) floral médaillon  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D2324E9D-D335-7E72-1547-7E4A8AC82DBC}"/>
              </a:ext>
            </a:extLst>
          </p:cNvPr>
          <p:cNvSpPr txBox="1"/>
          <p:nvPr/>
        </p:nvSpPr>
        <p:spPr>
          <a:xfrm>
            <a:off x="763175" y="5940196"/>
            <a:ext cx="3363188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bouquet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pivoines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7)</a:t>
            </a:r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B35FE188-D1C3-3A79-AEEA-FE2784996C62}"/>
              </a:ext>
            </a:extLst>
          </p:cNvPr>
          <p:cNvGrpSpPr/>
          <p:nvPr/>
        </p:nvGrpSpPr>
        <p:grpSpPr>
          <a:xfrm>
            <a:off x="-86784" y="0"/>
            <a:ext cx="4406784" cy="432000"/>
            <a:chOff x="0" y="0"/>
            <a:chExt cx="2763761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1744BE59-4BAC-8446-0755-CED348AAB031}"/>
                </a:ext>
              </a:extLst>
            </p:cNvPr>
            <p:cNvSpPr/>
            <p:nvPr/>
          </p:nvSpPr>
          <p:spPr>
            <a:xfrm>
              <a:off x="0" y="0"/>
              <a:ext cx="2763761" cy="270933"/>
            </a:xfrm>
            <a:custGeom>
              <a:avLst/>
              <a:gdLst/>
              <a:ahLst/>
              <a:cxnLst/>
              <a:rect l="l" t="t" r="r" b="b"/>
              <a:pathLst>
                <a:path w="2763761" h="270933">
                  <a:moveTo>
                    <a:pt x="0" y="0"/>
                  </a:moveTo>
                  <a:lnTo>
                    <a:pt x="2763761" y="0"/>
                  </a:lnTo>
                  <a:lnTo>
                    <a:pt x="276376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9BB4EE51-DFC8-674B-570E-1C5CE0050BEF}"/>
                </a:ext>
              </a:extLst>
            </p:cNvPr>
            <p:cNvSpPr txBox="1"/>
            <p:nvPr/>
          </p:nvSpPr>
          <p:spPr>
            <a:xfrm>
              <a:off x="0" y="-28575"/>
              <a:ext cx="2763761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9DCDA825-88D8-E590-5524-849FB98E8F5D}"/>
              </a:ext>
            </a:extLst>
          </p:cNvPr>
          <p:cNvSpPr txBox="1"/>
          <p:nvPr/>
        </p:nvSpPr>
        <p:spPr>
          <a:xfrm>
            <a:off x="0" y="22057"/>
            <a:ext cx="181007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43CCEA55-DF55-B228-52AF-C6ED0B09F614}"/>
              </a:ext>
            </a:extLst>
          </p:cNvPr>
          <p:cNvSpPr txBox="1"/>
          <p:nvPr/>
        </p:nvSpPr>
        <p:spPr>
          <a:xfrm>
            <a:off x="1109100" y="2316456"/>
            <a:ext cx="229491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GRAND PLAT COBALT</a:t>
            </a:r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29195044-CB0A-1B89-6BAD-FF00603D0B2E}"/>
              </a:ext>
            </a:extLst>
          </p:cNvPr>
          <p:cNvSpPr/>
          <p:nvPr/>
        </p:nvSpPr>
        <p:spPr>
          <a:xfrm>
            <a:off x="4005849" y="69682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4" y="0"/>
                </a:lnTo>
                <a:lnTo>
                  <a:pt x="253524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61BFFC5-2C3E-A92D-4A56-AD6BD7631034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758487F8-6E60-0E6E-96B2-47638FBDA2B8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75CB22D-34F2-358C-2A75-1D8C56283C26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749DFA2F-A672-6C20-6AC0-A430179E3790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56876720-FCF6-FD8B-5A06-5E77EF83E2A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2A804EBB-62E5-C1C4-90A2-C63E95DFCAA3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FB183FC9-A68B-624E-30B6-FC2D2E1DB432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2291D3A-2E6F-945D-FD25-390590F0A5E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C78145D0-1D6B-4247-0F0C-2F09CF52450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BBAC1969-5FB5-DF81-7E97-D45DFC503BD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1FA7E8F7-21A9-6FCE-835F-0F693BC2170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ABD06E0D-6DC2-7137-898E-41D70801A69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F4772FD-C0AA-15EB-691C-7F45E5E02A8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D56146B4-5D00-CE23-7D7A-CFD5A60D0F2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54F913D6-9DF1-8239-1B22-36F91E8D9C6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9D87F115-33C4-0C1E-210B-488CF4D320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DBA9153-6415-A684-CBD5-DE05F306E3C5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CEBF583-E7DA-7D0E-EFE8-B0F8231FC8E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4C6AC640-9656-EAAC-5E67-B255710FA47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EC18736E-5A43-02FD-46EC-02CC04C8C09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C7683EA5-F662-72DF-B092-1CB819D7410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6B6211C-F726-98F7-5920-262E969EF3A6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A00D556-E9E6-A8B2-5796-DF8AB3DB1A8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E30D37BB-77B0-2DD0-E523-2AB55ECC250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DB562455-F89A-CF7E-7357-C7C7BD662C4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0C92EFED-5C01-3F01-E802-10CC4942086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ED24B23-832C-F54C-F2DD-AE0A7BAEC46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3E079E54-EF94-B55D-D40C-5FF057ADD1D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ED2C541E-1474-4523-B158-4118BC1F053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345C5733-E31C-1092-ADBC-53B331654F3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063A8F52-706F-87E5-2FAB-A0A696383A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12675CF-F5B1-AFCD-C169-3DE9E8FF310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3ADB9CD4-5A41-F02D-4178-77AE7B57184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FEB4D87E-68D7-9A00-31DC-EF077F2E074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B6A62FF-0C24-0DA1-0D8A-65E1C3884C8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9917772-075E-5AA9-6D03-6953E76564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85E0AEB1-050E-48FE-1FBE-7E62D6A5E4E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6C3A9B07-09AE-A4BE-DA50-527971478369}"/>
              </a:ext>
            </a:extLst>
          </p:cNvPr>
          <p:cNvSpPr/>
          <p:nvPr/>
        </p:nvSpPr>
        <p:spPr>
          <a:xfrm>
            <a:off x="3940462" y="4499818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BDDB04BE-E490-A2A3-BD49-461859DBC642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DF450B2D-18CF-A9A1-5918-5975C7956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37600" y="24460"/>
              <a:ext cx="928321" cy="139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17"/>
              <a:extLst>
                <a:ext uri="{FF2B5EF4-FFF2-40B4-BE49-F238E27FC236}">
                  <a16:creationId xmlns:a16="http://schemas.microsoft.com/office/drawing/2014/main" id="{A4B330F3-74F0-249C-4177-948D677ED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6C5089F3-C9DB-0292-72BD-000DD8C67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413885BB-17DE-AE0E-FBCF-A74669CD9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06E235D9-A35A-A969-2E8A-8EAB4B54E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3F1B9E8D-10AD-B3EF-07C2-676B81FFCF5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9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104036" y="1333500"/>
            <a:ext cx="4062633" cy="4062633"/>
          </a:xfrm>
          <a:custGeom>
            <a:avLst/>
            <a:gdLst/>
            <a:ahLst/>
            <a:cxnLst/>
            <a:rect l="l" t="t" r="r" b="b"/>
            <a:pathLst>
              <a:path w="4062633" h="4062633">
                <a:moveTo>
                  <a:pt x="0" y="0"/>
                </a:moveTo>
                <a:lnTo>
                  <a:pt x="4062632" y="0"/>
                </a:lnTo>
                <a:lnTo>
                  <a:pt x="4062632" y="4062633"/>
                </a:lnTo>
                <a:lnTo>
                  <a:pt x="0" y="4062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AEA1309E-85CC-3AB2-A45D-832E0F877966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0D017B-48FF-AEF3-0DE4-E9D9CAA1CF5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731253" y="2938352"/>
            <a:ext cx="335750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kinrande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brocard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d'or Epoque EDO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62130" y="4131177"/>
            <a:ext cx="216441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et XIXème siècle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58996" y="3515519"/>
            <a:ext cx="151299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 Imari / Arita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98605" y="4690788"/>
            <a:ext cx="3092329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japonaise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5" tooltip="https://fr.wikipedia.org/wiki/Hiroshi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Hiroshige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. Hokusai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7748" y="5115510"/>
            <a:ext cx="3732067" cy="35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"/>
              </a:lnSpc>
            </a:pPr>
            <a:endParaRPr dirty="0"/>
          </a:p>
          <a:p>
            <a:pPr algn="l">
              <a:lnSpc>
                <a:spcPts val="1498"/>
              </a:lnSpc>
            </a:pPr>
            <a:r>
              <a:rPr lang="en-US" sz="1400" spc="-4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</a:t>
            </a:r>
            <a:r>
              <a:rPr lang="en-US" sz="1400" spc="-4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+ cobalt + fer + or floral/ </a:t>
            </a: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asymétrique</a:t>
            </a:r>
            <a:endParaRPr lang="en-US" sz="1400" spc="-4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132009" y="5871159"/>
            <a:ext cx="2625520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assiette/ plat (fiche7)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0" y="22057"/>
            <a:ext cx="1789852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63026" y="2335086"/>
            <a:ext cx="170493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IMARI</a:t>
            </a:r>
          </a:p>
        </p:txBody>
      </p:sp>
      <p:sp>
        <p:nvSpPr>
          <p:cNvPr id="45" name="Freeform 45">
            <a:hlinkClick r:id="rId16" action="ppaction://hlinksldjump"/>
          </p:cNvPr>
          <p:cNvSpPr/>
          <p:nvPr/>
        </p:nvSpPr>
        <p:spPr>
          <a:xfrm>
            <a:off x="214974" y="477711"/>
            <a:ext cx="1866900" cy="1866900"/>
          </a:xfrm>
          <a:custGeom>
            <a:avLst/>
            <a:gdLst/>
            <a:ahLst/>
            <a:cxnLst/>
            <a:rect l="l" t="t" r="r" b="b"/>
            <a:pathLst>
              <a:path w="1866900" h="1866900">
                <a:moveTo>
                  <a:pt x="0" y="0"/>
                </a:moveTo>
                <a:lnTo>
                  <a:pt x="1866900" y="0"/>
                </a:lnTo>
                <a:lnTo>
                  <a:pt x="1866900" y="1866900"/>
                </a:lnTo>
                <a:lnTo>
                  <a:pt x="0" y="18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>
            <a:hlinkClick r:id="rId16" action="ppaction://hlinksldjump"/>
          </p:cNvPr>
          <p:cNvSpPr/>
          <p:nvPr/>
        </p:nvSpPr>
        <p:spPr>
          <a:xfrm>
            <a:off x="2112887" y="328762"/>
            <a:ext cx="2110150" cy="2110150"/>
          </a:xfrm>
          <a:custGeom>
            <a:avLst/>
            <a:gdLst/>
            <a:ahLst/>
            <a:cxnLst/>
            <a:rect l="l" t="t" r="r" b="b"/>
            <a:pathLst>
              <a:path w="2110150" h="2110150">
                <a:moveTo>
                  <a:pt x="0" y="0"/>
                </a:moveTo>
                <a:lnTo>
                  <a:pt x="2110150" y="0"/>
                </a:lnTo>
                <a:lnTo>
                  <a:pt x="2110150" y="2110150"/>
                </a:lnTo>
                <a:lnTo>
                  <a:pt x="0" y="2110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4015620" y="69682"/>
            <a:ext cx="233982" cy="437010"/>
          </a:xfrm>
          <a:custGeom>
            <a:avLst/>
            <a:gdLst/>
            <a:ahLst/>
            <a:cxnLst/>
            <a:rect l="l" t="t" r="r" b="b"/>
            <a:pathLst>
              <a:path w="233982" h="437010">
                <a:moveTo>
                  <a:pt x="0" y="0"/>
                </a:moveTo>
                <a:lnTo>
                  <a:pt x="233982" y="0"/>
                </a:lnTo>
                <a:lnTo>
                  <a:pt x="233982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59" name="Group 59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414981BC-688D-8436-275A-01560C941BD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B52BC62E-9A31-5DC4-CA6B-F03B445822D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528DBA87-C194-30DA-17F6-6DF32586353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606160FD-B9CB-40F1-C59C-2FBEB7E45BF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98639820-FD24-3591-3048-3662D3D4BD5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6140DF8-FC5A-566A-AE89-8F20CAFBF5D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14D8953A-2308-011A-8993-C70181219C12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F15AD8A5-C596-9BFC-F27A-1A7D4F8BE6C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11CE6519-9F55-08F0-D770-6C25CC4A71F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8A012308-A83E-284E-5435-A472A88E996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B530304-5519-D6AF-A460-B40A86AE597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3BE7E5EA-37E2-7B2C-2DC9-548BB1DB2DB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5FC50269-E6F0-9C19-E8ED-9D501DAA623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3FEC21E4-25E5-29D2-CF58-8B77A4BC933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4C0E01FF-02A0-E424-ECEF-5E10026401A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3B1F4605-2315-32E4-3EF2-0CCADE53ADF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E91667A2-53B6-59FC-B595-D8357C06D15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F889DA5E-EB41-5BCB-94AC-AA1A83D2A40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1539D848-FA3C-3CB5-5F48-1A76AB38694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EC831911-3544-827D-D678-7B86BAE8093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BB5E8D8-7446-EAE9-6A0E-561E56B756D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9F736508-1DCD-86B7-2940-8F5CD128798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81CB21AF-651F-F533-0EDA-773F9D183F3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349AE612-CC24-95B0-E013-A2B0958276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5358E64A-6830-74C8-FAFE-018EA60635E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2E1DA77C-9D6F-1AD6-C240-4EBCBF3E618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AB9A88B5-5F89-CBF9-5876-6394594C01D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A5062DE4-DB50-79D0-04EC-913B3E7D7B0E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8628EBAA-E5A4-DD78-A47F-725F936A666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B103E601-38B7-4221-D3B9-8A68FC3295D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197F67AF-8FA0-52E4-F9FF-2E2C7C5C743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B8660F75-4F82-671F-7D3D-96ECAA228911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EC932A49-5D5A-D676-C10A-45676E8E8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337600" y="29310"/>
              <a:ext cx="928321" cy="138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15"/>
              <a:extLst>
                <a:ext uri="{FF2B5EF4-FFF2-40B4-BE49-F238E27FC236}">
                  <a16:creationId xmlns:a16="http://schemas.microsoft.com/office/drawing/2014/main" id="{5DFEB226-4217-8F1E-1650-155A46537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5"/>
              <a:extLst>
                <a:ext uri="{FF2B5EF4-FFF2-40B4-BE49-F238E27FC236}">
                  <a16:creationId xmlns:a16="http://schemas.microsoft.com/office/drawing/2014/main" id="{0E7087A7-EE70-14A9-1999-7318E6871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8"/>
              <a:extLst>
                <a:ext uri="{FF2B5EF4-FFF2-40B4-BE49-F238E27FC236}">
                  <a16:creationId xmlns:a16="http://schemas.microsoft.com/office/drawing/2014/main" id="{2D629F04-C374-6282-CF57-68827E5F8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hlinkClick r:id="rId31"/>
              <a:extLst>
                <a:ext uri="{FF2B5EF4-FFF2-40B4-BE49-F238E27FC236}">
                  <a16:creationId xmlns:a16="http://schemas.microsoft.com/office/drawing/2014/main" id="{4D981625-1648-0447-4BA0-3FDF30000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936F04DC-F5B7-2359-2FD6-D4EED00F37E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FBAAD-4193-5355-D6E5-88CCC47E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BA6052-7F26-3AE6-C57A-9D5E44EDB3C4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6AC3E7F-BD75-D403-4379-CDEBD12FB77A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7F09A5B-A04E-3E00-18BC-22FE5D43EE6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F4DE7A7-F2CF-5094-BD30-7D6E81B3890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AECAEF8-0379-4088-E2F9-B88983EF839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C0E1B42-F813-F6E3-05B5-B26FF0F8361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E4DB85F-B538-E565-44EE-61FFC98EA90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26DB435-CE66-D161-5632-A01146964023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9FAF83A-0A7A-FA0C-FF09-F3057B19360F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50664A8-9FC7-DD46-CA15-A7AE34A1E50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24B6652-5091-031E-0107-DD625953222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319F3E7-CD8B-95EE-39A3-3ABDEA5744C4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40004BB-28F7-E76E-6EE1-1BA4F78D327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A17441-DE28-8FC8-EBE2-33BF26D68C2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1473F4E-84CF-4E4C-261D-3E5E4411524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B1E6311-D7F2-A604-B02C-7849B8C36B2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CEEB2CE-6BCC-2416-2EFF-D5593CB6780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657EEB6-9A0B-96EB-723A-C32E34759FE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A4E256D-FBD7-71DD-27A1-E0C293DE2DC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989A5A4-89CE-FE16-3B9F-E21460E53B4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41D60FD7-6CA8-5098-76D4-75533E410DD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7730054-3A0E-5199-5921-DA4243E9FD2C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A8BA873-473D-E1B8-E6CA-9776D80027F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854B96A-CFF0-4EAD-6171-B46F7D5FA59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078D6E3-440B-18B0-DDFC-19F1C5371814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36C3D42-ED80-A8C2-3D98-B9F95327DE9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B6D0693-A2BF-3B47-D7E9-5799B7A0C61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114A33E-51B8-D56F-67C4-295751475F8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1CE4AC4-537C-0897-D169-B3A0A993B09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DBA509F-3C62-FA1E-B2B1-5F463CD710F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154C28A2-406B-3FA5-CCB4-6B9EDB84E20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0C08DDF-4C5C-609B-715A-70BD3AA3D88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DA1F41E-0C1E-22D7-9F57-4B92DEAA13EA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A4F940C9-23DB-C7A8-6ADC-A9620593400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6F3D16B-C657-AF77-895E-2BBDF17856B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A48DE3B-92A3-9049-0972-2E2FA47142B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934489B-0102-5888-3B93-B6228FC5414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6815501-80B3-0AB6-D46C-7FF70DA0E2D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746F7743-C565-DF40-3188-69D0A04902E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D4BDA6CF-5B5F-28C1-0BF4-18ABE787BE0B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F1B1A60-A37B-9C08-D47F-74DF6068D70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9A5368C-BFDC-62D9-E29C-95923E32A1A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5D9C2DC1-0D54-A352-9A6B-BC57EA5BCBA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C5A04E46-A556-3BEE-396F-8AC535F0316B}"/>
              </a:ext>
            </a:extLst>
          </p:cNvPr>
          <p:cNvSpPr txBox="1"/>
          <p:nvPr/>
        </p:nvSpPr>
        <p:spPr>
          <a:xfrm>
            <a:off x="731253" y="2938352"/>
            <a:ext cx="335750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kinrande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brocard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d'or Epoque EDO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9B5C47E6-2204-B17E-2044-253466BACD6E}"/>
              </a:ext>
            </a:extLst>
          </p:cNvPr>
          <p:cNvSpPr txBox="1"/>
          <p:nvPr/>
        </p:nvSpPr>
        <p:spPr>
          <a:xfrm>
            <a:off x="1262130" y="4131177"/>
            <a:ext cx="216441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XVIIIème et XIXème siècle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998F9451-6EFD-382D-38B0-A940944CC510}"/>
              </a:ext>
            </a:extLst>
          </p:cNvPr>
          <p:cNvSpPr txBox="1"/>
          <p:nvPr/>
        </p:nvSpPr>
        <p:spPr>
          <a:xfrm>
            <a:off x="1558996" y="3515519"/>
            <a:ext cx="151299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 Imari / Arita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E868B944-B560-16FE-F76F-D77256CF196B}"/>
              </a:ext>
            </a:extLst>
          </p:cNvPr>
          <p:cNvSpPr txBox="1"/>
          <p:nvPr/>
        </p:nvSpPr>
        <p:spPr>
          <a:xfrm>
            <a:off x="898605" y="4690788"/>
            <a:ext cx="3092329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japonaise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5" tooltip="https://fr.wikipedia.org/wiki/Hiroshi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Hiroshige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. Hokusai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F505D82-41A7-191A-EC6E-75E3F0B31935}"/>
              </a:ext>
            </a:extLst>
          </p:cNvPr>
          <p:cNvSpPr txBox="1"/>
          <p:nvPr/>
        </p:nvSpPr>
        <p:spPr>
          <a:xfrm>
            <a:off x="627748" y="5115510"/>
            <a:ext cx="3732067" cy="35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"/>
              </a:lnSpc>
            </a:pPr>
            <a:endParaRPr dirty="0"/>
          </a:p>
          <a:p>
            <a:pPr algn="l">
              <a:lnSpc>
                <a:spcPts val="1498"/>
              </a:lnSpc>
            </a:pPr>
            <a:r>
              <a:rPr lang="en-US" sz="1400" spc="-4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</a:t>
            </a:r>
            <a:r>
              <a:rPr lang="en-US" sz="1400" spc="-4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+ cobalt + fer + or floral/ </a:t>
            </a:r>
            <a:r>
              <a:rPr lang="en-US" sz="1400" spc="-4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asymétrique</a:t>
            </a:r>
            <a:endParaRPr lang="en-US" sz="1400" spc="-4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2E61EF5-4701-3D72-524A-5FEBFEAF224B}"/>
              </a:ext>
            </a:extLst>
          </p:cNvPr>
          <p:cNvSpPr txBox="1"/>
          <p:nvPr/>
        </p:nvSpPr>
        <p:spPr>
          <a:xfrm>
            <a:off x="1132009" y="5871159"/>
            <a:ext cx="2625520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assiette/ plat (fiche7)</a:t>
            </a:r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57FCDB5F-13EB-1144-1745-8DD8B1E24E1D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7A56F33F-7213-7CBE-9F95-64B468323800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40004">
                <a:alpha val="51765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90AE7A55-C4B7-D4B3-DD19-BB579AB9DDA8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3A775709-9D2B-4C04-9C2C-651A70BC3376}"/>
              </a:ext>
            </a:extLst>
          </p:cNvPr>
          <p:cNvSpPr txBox="1"/>
          <p:nvPr/>
        </p:nvSpPr>
        <p:spPr>
          <a:xfrm>
            <a:off x="0" y="22057"/>
            <a:ext cx="1789852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JAPON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DD4A6DDA-966B-E1FC-2505-1CAA85B8FF5F}"/>
              </a:ext>
            </a:extLst>
          </p:cNvPr>
          <p:cNvSpPr txBox="1"/>
          <p:nvPr/>
        </p:nvSpPr>
        <p:spPr>
          <a:xfrm>
            <a:off x="1463026" y="2335086"/>
            <a:ext cx="170493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PLAT IMARI</a:t>
            </a:r>
          </a:p>
        </p:txBody>
      </p:sp>
      <p:sp>
        <p:nvSpPr>
          <p:cNvPr id="45" name="Freeform 45">
            <a:hlinkClick r:id="rId16" action="ppaction://hlinksldjump"/>
            <a:extLst>
              <a:ext uri="{FF2B5EF4-FFF2-40B4-BE49-F238E27FC236}">
                <a16:creationId xmlns:a16="http://schemas.microsoft.com/office/drawing/2014/main" id="{245888C5-BD37-1ACF-83F6-148B123ABFEA}"/>
              </a:ext>
            </a:extLst>
          </p:cNvPr>
          <p:cNvSpPr/>
          <p:nvPr/>
        </p:nvSpPr>
        <p:spPr>
          <a:xfrm>
            <a:off x="214974" y="477711"/>
            <a:ext cx="1866900" cy="1866900"/>
          </a:xfrm>
          <a:custGeom>
            <a:avLst/>
            <a:gdLst/>
            <a:ahLst/>
            <a:cxnLst/>
            <a:rect l="l" t="t" r="r" b="b"/>
            <a:pathLst>
              <a:path w="1866900" h="1866900">
                <a:moveTo>
                  <a:pt x="0" y="0"/>
                </a:moveTo>
                <a:lnTo>
                  <a:pt x="1866900" y="0"/>
                </a:lnTo>
                <a:lnTo>
                  <a:pt x="1866900" y="1866900"/>
                </a:lnTo>
                <a:lnTo>
                  <a:pt x="0" y="18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>
            <a:hlinkClick r:id="rId16" action="ppaction://hlinksldjump"/>
            <a:extLst>
              <a:ext uri="{FF2B5EF4-FFF2-40B4-BE49-F238E27FC236}">
                <a16:creationId xmlns:a16="http://schemas.microsoft.com/office/drawing/2014/main" id="{A4047771-0A49-F4ED-54DA-A81612C54352}"/>
              </a:ext>
            </a:extLst>
          </p:cNvPr>
          <p:cNvSpPr/>
          <p:nvPr/>
        </p:nvSpPr>
        <p:spPr>
          <a:xfrm>
            <a:off x="2112887" y="328762"/>
            <a:ext cx="2110150" cy="2110150"/>
          </a:xfrm>
          <a:custGeom>
            <a:avLst/>
            <a:gdLst/>
            <a:ahLst/>
            <a:cxnLst/>
            <a:rect l="l" t="t" r="r" b="b"/>
            <a:pathLst>
              <a:path w="2110150" h="2110150">
                <a:moveTo>
                  <a:pt x="0" y="0"/>
                </a:moveTo>
                <a:lnTo>
                  <a:pt x="2110150" y="0"/>
                </a:lnTo>
                <a:lnTo>
                  <a:pt x="2110150" y="2110150"/>
                </a:lnTo>
                <a:lnTo>
                  <a:pt x="0" y="2110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ECDF4E09-11CC-6696-800A-A36A4697F7C7}"/>
              </a:ext>
            </a:extLst>
          </p:cNvPr>
          <p:cNvSpPr/>
          <p:nvPr/>
        </p:nvSpPr>
        <p:spPr>
          <a:xfrm>
            <a:off x="4015620" y="69682"/>
            <a:ext cx="233982" cy="437010"/>
          </a:xfrm>
          <a:custGeom>
            <a:avLst/>
            <a:gdLst/>
            <a:ahLst/>
            <a:cxnLst/>
            <a:rect l="l" t="t" r="r" b="b"/>
            <a:pathLst>
              <a:path w="233982" h="437010">
                <a:moveTo>
                  <a:pt x="0" y="0"/>
                </a:moveTo>
                <a:lnTo>
                  <a:pt x="233982" y="0"/>
                </a:lnTo>
                <a:lnTo>
                  <a:pt x="233982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0D3795AC-C8E3-1D3E-0448-BC394A7EA374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0EA7E9C3-C656-B41D-CB4D-C31C90D972DC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51DA3C86-D5B3-E4B0-B900-EE8C79878A4A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C7DFFDD-64E4-ECAA-FE37-E69C56743252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0D915275-F7BC-D1D0-A149-99D4059348DC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2329950F-FDAE-A83C-76A9-EBD89785EADE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43673F08-3CFF-611B-17E5-BABBF099CDD7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59E5CB8E-0452-1307-8AA9-4AE39CC2DEF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87DC9E65-7CC1-3530-3B3E-B58D8541B50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9A72D877-5400-5CC4-2751-0EAB1A9DC10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3D0CA5BD-9D4B-FAF9-DF7E-711A555342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360318DE-7070-4EAA-AAA0-6D1EFB363EB3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8C7F7419-306A-9983-3E27-C7CCA83AA3D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98533A3E-AC4D-6490-F58B-36E42CBEBB4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E1E590BB-B40D-440E-E35C-3D31A3B69DB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3744379C-8A32-83C8-9B9C-61101B60B9B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0A775A73-356F-CB62-4C45-548C0A3B8B0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436F59B-8A06-755B-EB9B-8EF73EC1968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4B3F6CEB-8F83-8AC2-A403-56ABC41B12A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5641710A-3C07-B144-80A3-947E8949AC8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902A4664-8F3B-FF7E-D155-CA120DC4F9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B0F6C3D5-964E-DB85-6E6C-540F7C5E978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514C68AF-487A-6D48-2E02-BE0E67DD1FD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7F64DD25-DD6D-5A47-7D12-396DE70AD9E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3C2DE132-F6E4-E155-CC85-89D39B6D837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0D464B11-BE6C-9D8E-DDAA-5164BA21DE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A609EB34-FA5A-4482-3468-BB09F335C7C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02285F3-6C4D-14F9-2433-14B7AEC168F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956BF49F-DE1A-1BE3-545F-5AC5B19BBD37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2CD1AAE8-9785-BAF3-9A0D-22DAE95D86F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399D992E-DEF4-8212-89E7-10CDA4659C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597ACE04-CF87-8D17-0C1E-5197D059C19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D775B74-DB00-7D1D-A70C-FA942F3AB0D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3BC2F1B2-7F08-0E34-0A26-72D1D42D809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DC9F7BEA-F659-82E8-9244-EFCE95D701F1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050BDF1F-E932-1DF0-4B9E-5A1B8E69B08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D591D448-3525-3541-29BA-2A6059727C8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71D0F29B-73A3-FB0A-8E17-B786A2DE177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233526FB-F0C8-716F-D333-4A1ED7999B03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8917AC1D-6FDC-D350-A1D9-85B537931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337600" y="29310"/>
              <a:ext cx="928321" cy="138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15"/>
              <a:extLst>
                <a:ext uri="{FF2B5EF4-FFF2-40B4-BE49-F238E27FC236}">
                  <a16:creationId xmlns:a16="http://schemas.microsoft.com/office/drawing/2014/main" id="{A249A044-F630-E632-D5FF-44FAC8DD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5"/>
              <a:extLst>
                <a:ext uri="{FF2B5EF4-FFF2-40B4-BE49-F238E27FC236}">
                  <a16:creationId xmlns:a16="http://schemas.microsoft.com/office/drawing/2014/main" id="{820AA7DF-504C-F9E3-D922-4CF28CA98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8"/>
              <a:extLst>
                <a:ext uri="{FF2B5EF4-FFF2-40B4-BE49-F238E27FC236}">
                  <a16:creationId xmlns:a16="http://schemas.microsoft.com/office/drawing/2014/main" id="{FDB092E4-0E26-11FB-D5EB-5DB18AF42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hlinkClick r:id="rId31"/>
              <a:extLst>
                <a:ext uri="{FF2B5EF4-FFF2-40B4-BE49-F238E27FC236}">
                  <a16:creationId xmlns:a16="http://schemas.microsoft.com/office/drawing/2014/main" id="{BD2A4289-DB7E-69B9-5F83-1EABA4CFC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973AB892-6ED9-BDBA-FCEB-8AF8DB1EE7A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0" y="972580"/>
            <a:ext cx="3060556" cy="3060556"/>
          </a:xfrm>
          <a:custGeom>
            <a:avLst/>
            <a:gdLst/>
            <a:ahLst/>
            <a:cxnLst/>
            <a:rect l="l" t="t" r="r" b="b"/>
            <a:pathLst>
              <a:path w="3060556" h="3060556">
                <a:moveTo>
                  <a:pt x="0" y="0"/>
                </a:moveTo>
                <a:lnTo>
                  <a:pt x="3060556" y="0"/>
                </a:lnTo>
                <a:lnTo>
                  <a:pt x="3060556" y="3060557"/>
                </a:lnTo>
                <a:lnTo>
                  <a:pt x="0" y="306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>
            <a:hlinkClick r:id="rId3" action="ppaction://hlinksldjump"/>
          </p:cNvPr>
          <p:cNvSpPr/>
          <p:nvPr/>
        </p:nvSpPr>
        <p:spPr>
          <a:xfrm>
            <a:off x="597502" y="2476500"/>
            <a:ext cx="3720498" cy="3720498"/>
          </a:xfrm>
          <a:custGeom>
            <a:avLst/>
            <a:gdLst/>
            <a:ahLst/>
            <a:cxnLst/>
            <a:rect l="l" t="t" r="r" b="b"/>
            <a:pathLst>
              <a:path w="3720498" h="3720498">
                <a:moveTo>
                  <a:pt x="0" y="0"/>
                </a:moveTo>
                <a:lnTo>
                  <a:pt x="3720498" y="0"/>
                </a:lnTo>
                <a:lnTo>
                  <a:pt x="3720498" y="3720497"/>
                </a:lnTo>
                <a:lnTo>
                  <a:pt x="0" y="3720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6DFA69F2-0BF8-A208-FF7C-E555F256CC9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3633AC3-F13B-BFC9-092C-4A6C31130B6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6449" y="2698955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-86784" y="76908"/>
            <a:ext cx="4406784" cy="355092"/>
            <a:chOff x="0" y="0"/>
            <a:chExt cx="2763761" cy="2227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763761" cy="222700"/>
            </a:xfrm>
            <a:custGeom>
              <a:avLst/>
              <a:gdLst/>
              <a:ahLst/>
              <a:cxnLst/>
              <a:rect l="l" t="t" r="r" b="b"/>
              <a:pathLst>
                <a:path w="2763761" h="222700">
                  <a:moveTo>
                    <a:pt x="0" y="0"/>
                  </a:moveTo>
                  <a:lnTo>
                    <a:pt x="2763761" y="0"/>
                  </a:lnTo>
                  <a:lnTo>
                    <a:pt x="2763761" y="222700"/>
                  </a:lnTo>
                  <a:lnTo>
                    <a:pt x="0" y="222700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763761" cy="25127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3935053" y="76908"/>
            <a:ext cx="280397" cy="503708"/>
          </a:xfrm>
          <a:custGeom>
            <a:avLst/>
            <a:gdLst/>
            <a:ahLst/>
            <a:cxnLst/>
            <a:rect l="l" t="t" r="r" b="b"/>
            <a:pathLst>
              <a:path w="280397" h="503708">
                <a:moveTo>
                  <a:pt x="0" y="0"/>
                </a:moveTo>
                <a:lnTo>
                  <a:pt x="280397" y="0"/>
                </a:lnTo>
                <a:lnTo>
                  <a:pt x="28039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7" action="ppaction://hlinksldjump"/>
          </p:cNvPr>
          <p:cNvSpPr/>
          <p:nvPr/>
        </p:nvSpPr>
        <p:spPr>
          <a:xfrm>
            <a:off x="1564539" y="370741"/>
            <a:ext cx="1315091" cy="1973870"/>
          </a:xfrm>
          <a:custGeom>
            <a:avLst/>
            <a:gdLst/>
            <a:ahLst/>
            <a:cxnLst/>
            <a:rect l="l" t="t" r="r" b="b"/>
            <a:pathLst>
              <a:path w="1315091" h="1973870">
                <a:moveTo>
                  <a:pt x="0" y="0"/>
                </a:moveTo>
                <a:lnTo>
                  <a:pt x="1315091" y="0"/>
                </a:lnTo>
                <a:lnTo>
                  <a:pt x="1315091" y="1973870"/>
                </a:lnTo>
                <a:lnTo>
                  <a:pt x="0" y="197387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033774" y="2946393"/>
            <a:ext cx="2758477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de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9" tooltip="https://fr.wikipedia.org/wiki/Longsh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Longshan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0" tooltip="https://fr.wikipedia.org/wiki/Shando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Shandong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90157" y="4139291"/>
            <a:ext cx="8894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 - 3000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06783" y="3543677"/>
            <a:ext cx="7274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17956" y="4794451"/>
            <a:ext cx="2833875" cy="1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Tertre/ Tumulus/ village/ outillage agricole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08418" y="5308966"/>
            <a:ext cx="10031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43598" y="5927495"/>
            <a:ext cx="239453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tripode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3418" y="50841"/>
            <a:ext cx="1840712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39481" y="2354556"/>
            <a:ext cx="217103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VERSEUSE TRIPODE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6238057-04BC-1A3C-D0BC-7A60846294B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27D588C4-09F1-C5C0-41FC-0FBAE66A728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A02BE89A-68A3-D62B-ED75-3153163D63B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C2D096C3-2166-19C6-4D85-FDC2E63FC82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3EB811DC-66E6-304C-F6AE-81F034B6A01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CC48D41-BB41-8321-7987-1E6A3C1B427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C22EA7DF-4854-DEEA-4925-F0C8FBB18AD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85429599-39D9-0896-953F-6BD9F20F555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68B5C50D-5609-D6CB-D0F5-B903D07F3E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42F4AC24-ECBB-E354-0F0C-19ED11C1ED1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2A86916-437A-CD0E-9FF5-C2F9D16BB67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C7278146-0BE7-F16F-79D8-3098342A5E1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954835FF-61E4-5DBF-4A16-8DC9CAB102F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3FD66495-8E08-364C-D586-503FB97B9DC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125E702-327A-D5FD-6587-BC08AAF9F48E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52DD6BA-1E30-6904-77FD-BD5A8FDF252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6CC5958-24D0-9F58-5717-C2DD9AF04D8D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ECFB04BD-36AF-A85E-448D-02DAACF2AA3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4321F114-70B3-A1F9-8514-9F87749BD0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C5A8B1BD-C576-474E-1B33-9FCCEEB9804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AFD55DA1-F869-0FD0-4E7D-20633624C1B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388AEC1B-905C-13E0-FD1A-E6A849473263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88AFA61E-9969-28EE-567E-D32A14A7637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7109502A-460E-B498-988C-B274BF5C55C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A3459371-14C4-3D02-87E0-C431729523D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131BEE58-2833-DE5B-E02B-F6AE5ACFE34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45152166-84EF-8966-1727-D2C8AA6AA10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365590C6-DD40-F71C-EBDC-15C542A2ED0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5B68CF1-EA90-7CD2-8745-30675EABFC1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25338D2F-82AB-8D5E-525B-7AA6B6261C5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079CC69D-4DC1-169C-72EB-62F058851ADE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CF79CEBE-7F8A-A3BC-3775-0F9B4F30D1DD}"/>
              </a:ext>
            </a:extLst>
          </p:cNvPr>
          <p:cNvGrpSpPr/>
          <p:nvPr/>
        </p:nvGrpSpPr>
        <p:grpSpPr>
          <a:xfrm>
            <a:off x="0" y="-45530"/>
            <a:ext cx="4389580" cy="2679249"/>
            <a:chOff x="-19921" y="-19124"/>
            <a:chExt cx="4389580" cy="2679249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1D1BC0CF-A1AF-F1C3-3DBA-573B6D7F6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247055" y="-19124"/>
              <a:ext cx="1179015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3"/>
              <a:extLst>
                <a:ext uri="{FF2B5EF4-FFF2-40B4-BE49-F238E27FC236}">
                  <a16:creationId xmlns:a16="http://schemas.microsoft.com/office/drawing/2014/main" id="{A89B27BB-045D-A11A-6BAE-852D4042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96D08B4A-5023-B087-25B7-69C6B7907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8"/>
              <a:extLst>
                <a:ext uri="{FF2B5EF4-FFF2-40B4-BE49-F238E27FC236}">
                  <a16:creationId xmlns:a16="http://schemas.microsoft.com/office/drawing/2014/main" id="{B71F65FC-4B97-6A47-E363-4FB20EDEE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95EF1C0B-9266-98BD-4D40-0C59E438A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816375BC-F6C1-A5D4-C10E-89E3CFEA331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9FAF1-4A1E-DC2E-4CFE-C8285E3E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BB8784-06B3-EC99-C814-9880993C9A00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DE05BBC-966C-45F6-1C58-1A57ABB92036}"/>
              </a:ext>
            </a:extLst>
          </p:cNvPr>
          <p:cNvGrpSpPr/>
          <p:nvPr/>
        </p:nvGrpSpPr>
        <p:grpSpPr>
          <a:xfrm>
            <a:off x="639402" y="2660840"/>
            <a:ext cx="3576048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C214A45-56BC-6061-0C9A-2E5C3EEF51C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6162ED2-C6A4-5FF0-3B86-4BD81CACFEA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3B6C821-EBD6-949C-9843-989FB1CC46B2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7EEE50B-8645-DB5C-F3DE-898B0070172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21433C4-BA92-AB5B-F67F-31BB2317BD6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A0B4950-0A9C-4757-5D4B-0FAAF212BC72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64277F1-2BC6-5ED7-E997-D915BB787D3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B0DE50A-2D2A-884B-E897-270814264CE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7E3A649-54ED-7B0D-AE5D-1E092229AB47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ADC92EA-24DB-0DA7-5EB1-BCE832A4FBB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E4E724A-9E67-8B73-7F88-19E15F384E9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A3ABD99-3043-DEA6-60ED-057F40D32E9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E01C27C3-9599-DD38-A44A-69C10484667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632C5B6-7306-3557-43F1-EBA7824B845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DC2E7D3-AC9A-E3CF-E7A9-C69543535CE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832DC8A0-AA41-E69E-B3B9-93211B3DEBB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0872523-F364-03EE-AA01-3B7529EB3CC9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0DA8F0-823A-1880-F5AE-9E0C2BAFF07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F3C1525-30FE-A5E1-9292-806C5A4761F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817C902-0419-8FF3-7A4B-55304F1415D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91F3E3C-2E0A-9B3F-5F0F-854778B90BB2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38E4D036-717E-AE5C-BE15-34A66D8E8162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CA7D8D6F-629D-1AF8-918F-AA7CF4892BA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5B5986DC-0FA8-349C-E6AC-2F055A309D1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8396CAB6-C3CF-6F70-63DA-D2494606348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4AC1C61D-F1D5-5EFD-33A9-19195CC54FA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4211B7E-C95B-C2CB-9370-0C4699CA4D4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602EFF59-F934-0F91-2B7E-4AFD03DAB52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C4B54E76-17AE-9C5D-A1EC-F2222EBEA74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F10A1FB4-95B2-01AB-6DB7-62B79EC68D5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475CA707-8EE1-7A33-61DA-A871CDEFD9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454837C-6FAB-A154-942F-4EFE8FD77DA6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95C376BC-6AE3-D565-1987-B917C4121B5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09F83441-BE79-91D5-C7BE-08659D30645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9A0341FB-919D-B0C7-D913-7155943070A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74FC3D21-3B5A-5161-164A-89062916EE1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C8465BE6-A5C0-4061-9E74-D50FA123BB55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4E14AC7F-7CD7-39B7-5A4C-C0E07A0B01D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58BD5D86-3353-0034-6F19-0E40ED668007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967F18EF-6594-3864-B4CE-98569C7E3BF0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A955AEE3-6255-9692-6737-5419CA54A6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3B0CAA54-1EC8-AD1D-2A90-6A706AB41F4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>
            <a:hlinkClick r:id="rId13" action="ppaction://hlinksldjump"/>
            <a:extLst>
              <a:ext uri="{FF2B5EF4-FFF2-40B4-BE49-F238E27FC236}">
                <a16:creationId xmlns:a16="http://schemas.microsoft.com/office/drawing/2014/main" id="{C6BB82C6-D894-5C28-E2D3-A557E5DE7750}"/>
              </a:ext>
            </a:extLst>
          </p:cNvPr>
          <p:cNvSpPr/>
          <p:nvPr/>
        </p:nvSpPr>
        <p:spPr>
          <a:xfrm>
            <a:off x="428897" y="335296"/>
            <a:ext cx="3211869" cy="2167520"/>
          </a:xfrm>
          <a:custGeom>
            <a:avLst/>
            <a:gdLst/>
            <a:ahLst/>
            <a:cxnLst/>
            <a:rect l="l" t="t" r="r" b="b"/>
            <a:pathLst>
              <a:path w="3211869" h="2179678">
                <a:moveTo>
                  <a:pt x="0" y="0"/>
                </a:moveTo>
                <a:lnTo>
                  <a:pt x="3211868" y="0"/>
                </a:lnTo>
                <a:lnTo>
                  <a:pt x="3211868" y="2179678"/>
                </a:lnTo>
                <a:lnTo>
                  <a:pt x="0" y="2179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2AE06EA6-DC89-34C0-3283-7AC7A0E133B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4499953-95D2-68CC-A286-B12200F49998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8A6557A1-65FD-B06C-9229-3DD96507307C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3" action="ppaction://hlinksldjump"/>
            <a:extLst>
              <a:ext uri="{FF2B5EF4-FFF2-40B4-BE49-F238E27FC236}">
                <a16:creationId xmlns:a16="http://schemas.microsoft.com/office/drawing/2014/main" id="{50F033F8-D8ED-524A-2772-5643C6615350}"/>
              </a:ext>
            </a:extLst>
          </p:cNvPr>
          <p:cNvSpPr/>
          <p:nvPr/>
        </p:nvSpPr>
        <p:spPr>
          <a:xfrm>
            <a:off x="3950090" y="69682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50">
            <a:extLst>
              <a:ext uri="{FF2B5EF4-FFF2-40B4-BE49-F238E27FC236}">
                <a16:creationId xmlns:a16="http://schemas.microsoft.com/office/drawing/2014/main" id="{B4B55E26-89C6-E655-57DE-CF63138EDC5A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7F374192-2254-34CA-F7FB-59E8386160C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7529C94E-BEE4-4E7E-76B1-E77FDFBF6F95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2800B555-3EE9-C28C-62D0-D59E8A081819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D9DEA71-2CA9-B22A-7156-FC909FEC0711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CC2876F4-4519-86B1-55FF-C3400C9FF262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908B87B8-5BB2-42AB-DB7D-8443861EBE01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sp>
        <p:nvSpPr>
          <p:cNvPr id="57" name="TextBox 57">
            <a:extLst>
              <a:ext uri="{FF2B5EF4-FFF2-40B4-BE49-F238E27FC236}">
                <a16:creationId xmlns:a16="http://schemas.microsoft.com/office/drawing/2014/main" id="{EB70F9F2-C0B6-B6E7-E5BF-30E71DE521AE}"/>
              </a:ext>
            </a:extLst>
          </p:cNvPr>
          <p:cNvSpPr txBox="1"/>
          <p:nvPr/>
        </p:nvSpPr>
        <p:spPr>
          <a:xfrm>
            <a:off x="962298" y="2923324"/>
            <a:ext cx="2964944" cy="24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Style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Moyen</a:t>
            </a: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empire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Ancienne</a:t>
            </a:r>
            <a:r>
              <a:rPr lang="en-US" sz="1399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399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endParaRPr lang="en-US" sz="1399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44C6ACF0-CE2F-C8E1-4A36-DF3B78ED26AA}"/>
              </a:ext>
            </a:extLst>
          </p:cNvPr>
          <p:cNvSpPr txBox="1"/>
          <p:nvPr/>
        </p:nvSpPr>
        <p:spPr>
          <a:xfrm>
            <a:off x="1548396" y="4082141"/>
            <a:ext cx="159188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1650 à 1550 av JC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2E274ED2-975B-50ED-FFF4-A76B114959DF}"/>
              </a:ext>
            </a:extLst>
          </p:cNvPr>
          <p:cNvSpPr txBox="1"/>
          <p:nvPr/>
        </p:nvSpPr>
        <p:spPr>
          <a:xfrm>
            <a:off x="787528" y="3516761"/>
            <a:ext cx="311361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Egyptienne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sépulture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royale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36D33120-1146-1D18-ED86-BB6CF272FAF2}"/>
              </a:ext>
            </a:extLst>
          </p:cNvPr>
          <p:cNvSpPr txBox="1"/>
          <p:nvPr/>
        </p:nvSpPr>
        <p:spPr>
          <a:xfrm>
            <a:off x="787528" y="4732402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Pyramide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sphinx,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hiéroglyphes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025447F3-3E2A-996F-4706-926170B78206}"/>
              </a:ext>
            </a:extLst>
          </p:cNvPr>
          <p:cNvSpPr txBox="1"/>
          <p:nvPr/>
        </p:nvSpPr>
        <p:spPr>
          <a:xfrm>
            <a:off x="674066" y="5340721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Faïence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silicieuse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bleue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faune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flore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B3E49340-CEA2-54B8-1A2D-F8D7A142E609}"/>
              </a:ext>
            </a:extLst>
          </p:cNvPr>
          <p:cNvSpPr txBox="1"/>
          <p:nvPr/>
        </p:nvSpPr>
        <p:spPr>
          <a:xfrm>
            <a:off x="962298" y="5899049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Talisman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protecteur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défunt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(fiche5)</a:t>
            </a: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3D48CB04-701F-D8A7-1E6C-1434AD4226BC}"/>
              </a:ext>
            </a:extLst>
          </p:cNvPr>
          <p:cNvSpPr txBox="1"/>
          <p:nvPr/>
        </p:nvSpPr>
        <p:spPr>
          <a:xfrm>
            <a:off x="-432441" y="22057"/>
            <a:ext cx="340987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418A52D2-D1BE-3EC0-06FA-3F2CDFF4591E}"/>
              </a:ext>
            </a:extLst>
          </p:cNvPr>
          <p:cNvSpPr txBox="1"/>
          <p:nvPr/>
        </p:nvSpPr>
        <p:spPr>
          <a:xfrm>
            <a:off x="639402" y="229740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DÉESSE DE LA FERTILITÉ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E0CD48E-DE1E-E138-125E-025813A6B9BD}"/>
              </a:ext>
            </a:extLst>
          </p:cNvPr>
          <p:cNvGrpSpPr/>
          <p:nvPr/>
        </p:nvGrpSpPr>
        <p:grpSpPr>
          <a:xfrm>
            <a:off x="103554" y="2626816"/>
            <a:ext cx="528301" cy="535441"/>
            <a:chOff x="113418" y="2660840"/>
            <a:chExt cx="528301" cy="535441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B2D4C314-5761-ED7B-53B5-5BC74861EFD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id="{D6E51396-62D6-BEA5-0487-5E3B9FC6BC9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6" name="TextBox 8">
                <a:extLst>
                  <a:ext uri="{FF2B5EF4-FFF2-40B4-BE49-F238E27FC236}">
                    <a16:creationId xmlns:a16="http://schemas.microsoft.com/office/drawing/2014/main" id="{B49422BE-6573-FCCB-5137-48DB8829F21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C7662AF-3E60-D9B2-A153-2C03A35D7D3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E97DB415-134C-09C6-8EED-3C0DEB054061}"/>
              </a:ext>
            </a:extLst>
          </p:cNvPr>
          <p:cNvGrpSpPr/>
          <p:nvPr/>
        </p:nvGrpSpPr>
        <p:grpSpPr>
          <a:xfrm>
            <a:off x="-19920" y="-12531"/>
            <a:ext cx="4353967" cy="2679470"/>
            <a:chOff x="-19920" y="-12531"/>
            <a:chExt cx="4353967" cy="2679470"/>
          </a:xfrm>
        </p:grpSpPr>
        <p:pic>
          <p:nvPicPr>
            <p:cNvPr id="72" name="Image 71">
              <a:hlinkClick r:id="rId19"/>
              <a:extLst>
                <a:ext uri="{FF2B5EF4-FFF2-40B4-BE49-F238E27FC236}">
                  <a16:creationId xmlns:a16="http://schemas.microsoft.com/office/drawing/2014/main" id="{DC3905E4-108E-AB76-4627-13282540C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9920" y="-3619"/>
              <a:ext cx="2051364" cy="1524612"/>
            </a:xfrm>
            <a:prstGeom prst="rect">
              <a:avLst/>
            </a:prstGeom>
          </p:spPr>
        </p:pic>
        <p:pic>
          <p:nvPicPr>
            <p:cNvPr id="1026" name="Picture 2" descr="sphinx">
              <a:hlinkClick r:id="rId21"/>
              <a:extLst>
                <a:ext uri="{FF2B5EF4-FFF2-40B4-BE49-F238E27FC236}">
                  <a16:creationId xmlns:a16="http://schemas.microsoft.com/office/drawing/2014/main" id="{BF35E1AE-1347-E786-8059-D83440B49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444" y="-12531"/>
              <a:ext cx="2292210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'Obélisque de Louxor fait peau neuve">
              <a:hlinkClick r:id="rId23"/>
              <a:extLst>
                <a:ext uri="{FF2B5EF4-FFF2-40B4-BE49-F238E27FC236}">
                  <a16:creationId xmlns:a16="http://schemas.microsoft.com/office/drawing/2014/main" id="{84C80BAD-6495-64F6-AC66-CB182ADCC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050" y="1447943"/>
              <a:ext cx="1585749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iéroglyphes en Egypte Antique">
              <a:hlinkClick r:id="rId25"/>
              <a:extLst>
                <a:ext uri="{FF2B5EF4-FFF2-40B4-BE49-F238E27FC236}">
                  <a16:creationId xmlns:a16="http://schemas.microsoft.com/office/drawing/2014/main" id="{513EE4E2-5739-5224-FE14-D47A6A19C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resque Murale égyptienne De Dieu Ou Pharaon De L'egypte Antique  Illustration Stock - Illustration du mythologie, civilisation: 287093204">
              <a:hlinkClick r:id="rId27"/>
              <a:extLst>
                <a:ext uri="{FF2B5EF4-FFF2-40B4-BE49-F238E27FC236}">
                  <a16:creationId xmlns:a16="http://schemas.microsoft.com/office/drawing/2014/main" id="{1D6FC344-16AC-29DC-99D0-BD1276E8E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602"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Ellipse 73">
            <a:extLst>
              <a:ext uri="{FF2B5EF4-FFF2-40B4-BE49-F238E27FC236}">
                <a16:creationId xmlns:a16="http://schemas.microsoft.com/office/drawing/2014/main" id="{62F64AFF-271F-6230-C855-1F995532BF9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62368F-497B-AFB6-BB6B-DA3A2BA8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41722" y="6175532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4" grpId="0"/>
      <p:bldP spid="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0B93D-2F3C-7EE9-2C71-9E878BD6E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A82724-CA95-ADB2-7184-2492F57FDB94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7B1C10B-6C34-E094-7AFA-5508248756B8}"/>
              </a:ext>
            </a:extLst>
          </p:cNvPr>
          <p:cNvGrpSpPr/>
          <p:nvPr/>
        </p:nvGrpSpPr>
        <p:grpSpPr>
          <a:xfrm>
            <a:off x="206449" y="2698955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B7B7E3D-1B1C-837E-6391-45000B69125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580D22D-638A-43D2-AFE8-57C127BF4A9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B2F8A0F-098F-674A-75F3-BD8AC654A74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902861A-F090-4803-9212-C8481E65F4C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FA8332B-34E5-1556-6849-C6D69C5A1EE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D59EBED-BB5A-885F-549F-0885C0C7158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825D8E2-93CE-3C1B-5370-565DBE29D3D4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2D42702-8078-03B6-C64F-B9692D620A9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DF71C08-5C56-BE3F-F5D1-06188EEB3CD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0C6504A-8DA2-51FC-555E-1474ADEFCC85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3C306B2-798A-77E8-DD7B-249BDE7D48D9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AD5FDF4-D71C-21B6-F875-3E7B31703252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ED4F53C-802F-181E-D068-82AFC6AD7557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5688465-BAED-0867-B607-7362D0DCDA0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0A2A526-E45E-E761-F1DB-B42566B5146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79FE24A-64CB-CA81-4ACA-2E0B0BE9FA8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E43325F-36EA-947D-2D0C-08D11E36BAF3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3D53CDB-47A5-B71E-D5C3-1ECBE9EB1156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E9AD0E98-4AB5-4447-5464-6598264EA2F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98A8B98-21FA-306E-2125-B6134936B755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C6267B6-883A-3092-3B3D-8201892F420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6ED2B51-9B39-827C-A3FD-5A2F20DD297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530FB6E-B47A-97C0-BB46-93F13E9B7288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AE3DE5C-39D7-F354-5428-0274B532EE9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4018102-C3DD-F66B-0F27-53D1A102544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FC3EB9B-8080-601A-2018-CFB2F1510CC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3B1F03E-FDD5-A845-812C-ADF3A772368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16A3DFF-A19A-05D6-275B-FC503C49B33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CA8A34C-590F-E858-DBCE-1A8DB088DB0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90E5CFC-10A2-F315-AC4A-5EE3AA00B96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AD63293-C32D-C92A-CDFF-48AE9CFDC48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05FEC2DE-7A63-508A-585F-9D221EBAE96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7021DEB-4D90-F30C-2C1C-63095A61A21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A9F6F5E7-752D-070A-A949-52F2FC160CC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A2229A6-F1CA-9A35-89F7-8486732C92E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A3BC30B6-28C6-5D66-3C2F-827748018D6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E05C4502-17F1-8A07-CEDA-5B95809F54DA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1D3769AB-9647-9B3A-F2B9-695B5FC6D7C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3C4008A-DBC1-229F-6A07-53D646E15C5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ACDDA344-0B8F-9466-108D-23C3B475037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67DE895-6970-BEB2-4A81-1DFD7DFBBF4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357B04A-60EB-DEAE-2CEB-BCA676CE7148}"/>
              </a:ext>
            </a:extLst>
          </p:cNvPr>
          <p:cNvGrpSpPr/>
          <p:nvPr/>
        </p:nvGrpSpPr>
        <p:grpSpPr>
          <a:xfrm>
            <a:off x="-86784" y="76908"/>
            <a:ext cx="4406784" cy="355092"/>
            <a:chOff x="0" y="0"/>
            <a:chExt cx="2763761" cy="222700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3EB46037-4617-8CCD-6063-3A2CBA25A402}"/>
                </a:ext>
              </a:extLst>
            </p:cNvPr>
            <p:cNvSpPr/>
            <p:nvPr/>
          </p:nvSpPr>
          <p:spPr>
            <a:xfrm>
              <a:off x="0" y="0"/>
              <a:ext cx="2763761" cy="222700"/>
            </a:xfrm>
            <a:custGeom>
              <a:avLst/>
              <a:gdLst/>
              <a:ahLst/>
              <a:cxnLst/>
              <a:rect l="l" t="t" r="r" b="b"/>
              <a:pathLst>
                <a:path w="2763761" h="222700">
                  <a:moveTo>
                    <a:pt x="0" y="0"/>
                  </a:moveTo>
                  <a:lnTo>
                    <a:pt x="2763761" y="0"/>
                  </a:lnTo>
                  <a:lnTo>
                    <a:pt x="2763761" y="222700"/>
                  </a:lnTo>
                  <a:lnTo>
                    <a:pt x="0" y="222700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21C0B5AD-F020-91B6-EFA7-E6331F2C067D}"/>
                </a:ext>
              </a:extLst>
            </p:cNvPr>
            <p:cNvSpPr txBox="1"/>
            <p:nvPr/>
          </p:nvSpPr>
          <p:spPr>
            <a:xfrm>
              <a:off x="0" y="-28575"/>
              <a:ext cx="2763761" cy="25127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extLst>
              <a:ext uri="{FF2B5EF4-FFF2-40B4-BE49-F238E27FC236}">
                <a16:creationId xmlns:a16="http://schemas.microsoft.com/office/drawing/2014/main" id="{5C7A98FC-68DE-571D-7A4F-45F2D195014E}"/>
              </a:ext>
            </a:extLst>
          </p:cNvPr>
          <p:cNvSpPr/>
          <p:nvPr/>
        </p:nvSpPr>
        <p:spPr>
          <a:xfrm>
            <a:off x="3935053" y="76908"/>
            <a:ext cx="280397" cy="503708"/>
          </a:xfrm>
          <a:custGeom>
            <a:avLst/>
            <a:gdLst/>
            <a:ahLst/>
            <a:cxnLst/>
            <a:rect l="l" t="t" r="r" b="b"/>
            <a:pathLst>
              <a:path w="280397" h="503708">
                <a:moveTo>
                  <a:pt x="0" y="0"/>
                </a:moveTo>
                <a:lnTo>
                  <a:pt x="280397" y="0"/>
                </a:lnTo>
                <a:lnTo>
                  <a:pt x="28039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7" action="ppaction://hlinksldjump"/>
            <a:extLst>
              <a:ext uri="{FF2B5EF4-FFF2-40B4-BE49-F238E27FC236}">
                <a16:creationId xmlns:a16="http://schemas.microsoft.com/office/drawing/2014/main" id="{6BB641E1-EC27-A0CC-65BD-06FE83661030}"/>
              </a:ext>
            </a:extLst>
          </p:cNvPr>
          <p:cNvSpPr/>
          <p:nvPr/>
        </p:nvSpPr>
        <p:spPr>
          <a:xfrm>
            <a:off x="1564539" y="370741"/>
            <a:ext cx="1315091" cy="1973870"/>
          </a:xfrm>
          <a:custGeom>
            <a:avLst/>
            <a:gdLst/>
            <a:ahLst/>
            <a:cxnLst/>
            <a:rect l="l" t="t" r="r" b="b"/>
            <a:pathLst>
              <a:path w="1315091" h="1973870">
                <a:moveTo>
                  <a:pt x="0" y="0"/>
                </a:moveTo>
                <a:lnTo>
                  <a:pt x="1315091" y="0"/>
                </a:lnTo>
                <a:lnTo>
                  <a:pt x="1315091" y="1973870"/>
                </a:lnTo>
                <a:lnTo>
                  <a:pt x="0" y="197387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FE6BEAF4-B4E3-CA75-808C-80FD242371B9}"/>
              </a:ext>
            </a:extLst>
          </p:cNvPr>
          <p:cNvSpPr txBox="1"/>
          <p:nvPr/>
        </p:nvSpPr>
        <p:spPr>
          <a:xfrm>
            <a:off x="1033774" y="2946393"/>
            <a:ext cx="2758477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Culture de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9" tooltip="https://fr.wikipedia.org/wiki/Longsh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Longshan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u="sng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0" tooltip="https://fr.wikipedia.org/wiki/Shando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Shandong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36A1D2F-1B4D-612F-9203-144CF5410E97}"/>
              </a:ext>
            </a:extLst>
          </p:cNvPr>
          <p:cNvSpPr txBox="1"/>
          <p:nvPr/>
        </p:nvSpPr>
        <p:spPr>
          <a:xfrm>
            <a:off x="1990157" y="4139291"/>
            <a:ext cx="8894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 - 3000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CCCED871-8AEB-FE7A-4527-580A38B42172}"/>
              </a:ext>
            </a:extLst>
          </p:cNvPr>
          <p:cNvSpPr txBox="1"/>
          <p:nvPr/>
        </p:nvSpPr>
        <p:spPr>
          <a:xfrm>
            <a:off x="2006783" y="3543677"/>
            <a:ext cx="7274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CE1D6382-56BA-5CA3-FDF6-E7BCE7D9DEA4}"/>
              </a:ext>
            </a:extLst>
          </p:cNvPr>
          <p:cNvSpPr txBox="1"/>
          <p:nvPr/>
        </p:nvSpPr>
        <p:spPr>
          <a:xfrm>
            <a:off x="1017956" y="4794451"/>
            <a:ext cx="2833875" cy="1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Tertre/ Tumulus/ village/ outillage agricole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C1438693-0BFF-1118-F108-1F74790CE75B}"/>
              </a:ext>
            </a:extLst>
          </p:cNvPr>
          <p:cNvSpPr txBox="1"/>
          <p:nvPr/>
        </p:nvSpPr>
        <p:spPr>
          <a:xfrm>
            <a:off x="1908418" y="5308966"/>
            <a:ext cx="10031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80B2C6F3-2B92-9CE6-913B-F00B1224F25D}"/>
              </a:ext>
            </a:extLst>
          </p:cNvPr>
          <p:cNvSpPr txBox="1"/>
          <p:nvPr/>
        </p:nvSpPr>
        <p:spPr>
          <a:xfrm>
            <a:off x="1143598" y="5927495"/>
            <a:ext cx="239453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tripode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60CC3FC-21F6-0D3E-B09B-D919F7BCB77B}"/>
              </a:ext>
            </a:extLst>
          </p:cNvPr>
          <p:cNvSpPr txBox="1"/>
          <p:nvPr/>
        </p:nvSpPr>
        <p:spPr>
          <a:xfrm>
            <a:off x="113418" y="50841"/>
            <a:ext cx="1840712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D47FEC70-DF2B-551A-9DB8-94482A7EF584}"/>
              </a:ext>
            </a:extLst>
          </p:cNvPr>
          <p:cNvSpPr txBox="1"/>
          <p:nvPr/>
        </p:nvSpPr>
        <p:spPr>
          <a:xfrm>
            <a:off x="1339481" y="2354556"/>
            <a:ext cx="217103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VERSEUSE TRIPODE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82ECCDE8-A36C-31C7-455D-F283C130EC7C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14DD0EEA-57B7-73F3-9F47-A07967A96C81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9B0FE22B-F80F-2281-0CF3-59C7C8C9E85A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624F4F73-5E19-BDCB-5A94-1CC34CD7DF1F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DF02797F-E655-1CC9-22A4-7CCEA8AE4794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9D78CC01-3E73-AB57-FD0F-F4EAD5CF2A7F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44158553-4A07-1050-62D4-3AF529D36786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2B87D72-8529-E9CB-8ED1-80BE045410A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F88122A7-C468-FDC8-0491-61121A645F9F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B827680D-E20F-2412-69F4-E013993333F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D4061919-5A8B-6E06-0102-29BF8B126E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55E0622A-E8A3-BB0F-D04E-A93B66DBB59C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2464BBE-1F0A-4840-5E5D-0B821267315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413C5017-05E0-5E4B-F4ED-47CE191BFD1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5CCEF10-4DCF-E059-A96A-C2EC5A2F817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9ACD930-E677-C9D8-C412-005EB218E6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900A3C5D-3969-14C8-2A42-655A1720803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439A6C96-705B-CFAF-CAF2-2CAA2C2DDAF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D931C5B3-7CCC-65B5-85B6-608617D5FD50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8CEDC64-9BC6-322E-9B6D-3598CDFE5C9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B97F878D-280F-4EC5-0E91-6B3FD749EA6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D6E7066-0125-99FB-BB8D-3CACA34BF81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1C8A7CC-4375-F532-DDDD-5B5BABFBB33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9E0F2C2-1C9A-B7F3-CAAF-61EE199ABE60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30116BD6-857C-AD24-63BF-10C6CF1F9C3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FAF15B5F-2742-0656-9AB2-8C009BD223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B7FEB40F-0107-1073-D45A-7DF863E2A8B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C0114AC-2AA5-63C7-E6B7-A57DCDFA93E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B7E80195-24C4-CA86-1657-ACD1D39EA3C5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C2107503-5603-5FF8-512D-8C922D7436F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46BF100F-1987-3AA6-3214-680F386FE8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4E5BB957-3EBE-7483-7AF9-F527A968693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5AF347B-350F-2175-40ED-B03C67A93FC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D4352388-5A30-E093-580B-0CB4CFB1F7BB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FE4B993D-A65D-907E-D265-9F6BCDAF0FFF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F993CBD-2E17-E7D5-7715-DB15BEC898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7EB4B820-C88E-B8A7-A9EF-3D4446B7902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0DC86F72-48B9-CDF9-8367-172CBD9F297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03F8283D-19A8-5349-9854-4DB377C97C27}"/>
              </a:ext>
            </a:extLst>
          </p:cNvPr>
          <p:cNvGrpSpPr/>
          <p:nvPr/>
        </p:nvGrpSpPr>
        <p:grpSpPr>
          <a:xfrm>
            <a:off x="0" y="-45530"/>
            <a:ext cx="4389580" cy="2679249"/>
            <a:chOff x="-19921" y="-19124"/>
            <a:chExt cx="4389580" cy="2679249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9401672B-32FB-CDAB-1AE8-09291412F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247055" y="-19124"/>
              <a:ext cx="1179015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3"/>
              <a:extLst>
                <a:ext uri="{FF2B5EF4-FFF2-40B4-BE49-F238E27FC236}">
                  <a16:creationId xmlns:a16="http://schemas.microsoft.com/office/drawing/2014/main" id="{C8BC11B6-3015-525D-E6F3-58F7757A9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82D42A4D-7300-89B6-D78D-CB87ABEE2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8"/>
              <a:extLst>
                <a:ext uri="{FF2B5EF4-FFF2-40B4-BE49-F238E27FC236}">
                  <a16:creationId xmlns:a16="http://schemas.microsoft.com/office/drawing/2014/main" id="{DA65F921-2CBC-77F7-DD93-F92023E2F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4885B3E8-69F0-B776-51C5-36B1D674D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04980428-DCEF-C723-4015-E58F9A87B65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000" y="828039"/>
            <a:ext cx="3374273" cy="5064574"/>
          </a:xfrm>
          <a:custGeom>
            <a:avLst/>
            <a:gdLst/>
            <a:ahLst/>
            <a:cxnLst/>
            <a:rect l="l" t="t" r="r" b="b"/>
            <a:pathLst>
              <a:path w="3374273" h="5064574">
                <a:moveTo>
                  <a:pt x="0" y="0"/>
                </a:moveTo>
                <a:lnTo>
                  <a:pt x="3374273" y="0"/>
                </a:lnTo>
                <a:lnTo>
                  <a:pt x="3374273" y="5064574"/>
                </a:lnTo>
                <a:lnTo>
                  <a:pt x="0" y="5064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Ellipse 3">
            <a:hlinkClick r:id="rId4" action="ppaction://hlinksldjump"/>
            <a:extLst>
              <a:ext uri="{FF2B5EF4-FFF2-40B4-BE49-F238E27FC236}">
                <a16:creationId xmlns:a16="http://schemas.microsoft.com/office/drawing/2014/main" id="{03DC56A9-7BD9-7061-CF12-8A54DCFD6B02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150E890-F41A-307F-7EE4-89BE1A50CB2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598952" y="346553"/>
            <a:ext cx="1728091" cy="2320254"/>
          </a:xfrm>
          <a:custGeom>
            <a:avLst/>
            <a:gdLst/>
            <a:ahLst/>
            <a:cxnLst/>
            <a:rect l="l" t="t" r="r" b="b"/>
            <a:pathLst>
              <a:path w="1728091" h="2320254">
                <a:moveTo>
                  <a:pt x="0" y="0"/>
                </a:moveTo>
                <a:lnTo>
                  <a:pt x="1728091" y="0"/>
                </a:lnTo>
                <a:lnTo>
                  <a:pt x="1728091" y="2320254"/>
                </a:lnTo>
                <a:lnTo>
                  <a:pt x="0" y="2320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5" action="ppaction://hlinksldjump"/>
          </p:cNvPr>
          <p:cNvSpPr/>
          <p:nvPr/>
        </p:nvSpPr>
        <p:spPr>
          <a:xfrm>
            <a:off x="1405372" y="594198"/>
            <a:ext cx="2669589" cy="1928778"/>
          </a:xfrm>
          <a:custGeom>
            <a:avLst/>
            <a:gdLst/>
            <a:ahLst/>
            <a:cxnLst/>
            <a:rect l="l" t="t" r="r" b="b"/>
            <a:pathLst>
              <a:path w="2669589" h="1928778">
                <a:moveTo>
                  <a:pt x="0" y="0"/>
                </a:moveTo>
                <a:lnTo>
                  <a:pt x="2669589" y="0"/>
                </a:lnTo>
                <a:lnTo>
                  <a:pt x="2669589" y="1928778"/>
                </a:lnTo>
                <a:lnTo>
                  <a:pt x="0" y="192877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437455" y="2900252"/>
            <a:ext cx="17791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dynastie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Tang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27500" y="4163905"/>
            <a:ext cx="17990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 700 de (581-618)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920209" y="3535811"/>
            <a:ext cx="81366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95006" y="4708653"/>
            <a:ext cx="2751282" cy="33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"/>
              </a:lnSpc>
            </a:pP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Xian/ Dragon bronze Shaanxi/</a:t>
            </a:r>
          </a:p>
          <a:p>
            <a:pPr algn="ctr">
              <a:lnSpc>
                <a:spcPts val="1232"/>
              </a:lnSpc>
            </a:pP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mausolé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Qianling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estampes</a:t>
            </a:r>
            <a:endParaRPr lang="en-US" sz="1400" spc="-95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2553" y="5347066"/>
            <a:ext cx="34361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engobe polychrome ronde-bosse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52553" y="5922638"/>
            <a:ext cx="3578594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Joueuse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polo figurine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0" y="38835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Freeform 57"/>
          <p:cNvSpPr/>
          <p:nvPr/>
        </p:nvSpPr>
        <p:spPr>
          <a:xfrm>
            <a:off x="3846288" y="69682"/>
            <a:ext cx="306204" cy="419458"/>
          </a:xfrm>
          <a:custGeom>
            <a:avLst/>
            <a:gdLst/>
            <a:ahLst/>
            <a:cxnLst/>
            <a:rect l="l" t="t" r="r" b="b"/>
            <a:pathLst>
              <a:path w="306204" h="419458">
                <a:moveTo>
                  <a:pt x="0" y="0"/>
                </a:moveTo>
                <a:lnTo>
                  <a:pt x="306204" y="0"/>
                </a:lnTo>
                <a:lnTo>
                  <a:pt x="306204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1137301" y="2373606"/>
            <a:ext cx="246644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JOUEUSE DE POLO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0C12A701-3630-B649-DFDC-64F54B331E4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1A6B7432-ED89-EB39-AEB2-7C684B73F306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53A9D192-8EF4-E1FA-93D2-50856D09FA9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DA245802-BD7B-35EA-196B-39721041D3E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890028FB-67CA-2458-CD33-7106DD78B8EE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4BA09A86-E418-46D4-99C6-6F2779FB59E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7F5F5B78-792D-575A-323E-C2D0C42BD24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C74DDFB6-FA17-8E38-7A59-9B88E01603E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7B36B9D1-CC93-6D5F-328A-2391D087ED0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D43D42B0-FC41-9FC5-286A-7065557270DC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9EA302D-044D-7665-0F79-0972BBA022B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E93EB434-A8C6-11CA-A334-DEDB3EE237C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7D07DA57-C91B-2E92-748C-312A72CB646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D227B364-ADD5-0EF7-F6E5-636EB82C05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2D30AC63-B079-23DF-1D77-527F6CD06FF7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FB6A753-A469-FF9A-AB2C-25FF50A73CE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82BC58B3-5375-258D-CFA9-DAC80A304BAB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BEFFAE94-0779-7DDE-E0E4-38B469864B4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95A68FCB-FDF0-81F4-0AAA-460FFE2DA53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360D0538-A8E0-4F21-9A14-10372C6A1F5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E10EC60-ACCD-0AAE-B806-2F8A9E923FC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634FEF1E-04AA-EC22-D640-E2FCDD980741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54FDE618-D762-DB60-76DF-4E6B1732E3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DFB2EBE3-6222-DA51-D49E-27FC88A5980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729F1FCE-1B6F-944F-4395-F80E247CEFC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2D357641-EEA6-A2DD-5A03-38D5124F939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4BB0A62E-1F8A-B65B-4D6B-B030B78CD42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0506F206-7C58-9469-B795-BB96A3B1D88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BDB830B4-078D-F7D5-CAFF-B495D7B998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1941B178-46B3-0856-7090-9E8F61DCFB2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0DFD31E8-3A93-7131-056B-8F0B1EC8B12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AB7F39E2-78A3-9C38-D86B-AB98F4C9340F}"/>
              </a:ext>
            </a:extLst>
          </p:cNvPr>
          <p:cNvGrpSpPr/>
          <p:nvPr/>
        </p:nvGrpSpPr>
        <p:grpSpPr>
          <a:xfrm>
            <a:off x="0" y="-45530"/>
            <a:ext cx="4389580" cy="2679249"/>
            <a:chOff x="-19921" y="-19124"/>
            <a:chExt cx="4389580" cy="2679249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1AC67B2E-ABA5-C16B-F2A0-EDDC8C44C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03340" y="-19124"/>
              <a:ext cx="1066445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2"/>
              <a:extLst>
                <a:ext uri="{FF2B5EF4-FFF2-40B4-BE49-F238E27FC236}">
                  <a16:creationId xmlns:a16="http://schemas.microsoft.com/office/drawing/2014/main" id="{FD870008-97BE-A6FC-1BF0-520BD659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5"/>
              <a:extLst>
                <a:ext uri="{FF2B5EF4-FFF2-40B4-BE49-F238E27FC236}">
                  <a16:creationId xmlns:a16="http://schemas.microsoft.com/office/drawing/2014/main" id="{38552177-09E4-FC4F-4FAB-E8A8C3B65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8"/>
              <a:extLst>
                <a:ext uri="{FF2B5EF4-FFF2-40B4-BE49-F238E27FC236}">
                  <a16:creationId xmlns:a16="http://schemas.microsoft.com/office/drawing/2014/main" id="{78CEEF96-2092-2912-9E40-C9BCA2AD3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hlinkClick r:id="rId31"/>
              <a:extLst>
                <a:ext uri="{FF2B5EF4-FFF2-40B4-BE49-F238E27FC236}">
                  <a16:creationId xmlns:a16="http://schemas.microsoft.com/office/drawing/2014/main" id="{DA7E9871-4073-888B-E1E4-2D73FE027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1339991F-FEB3-7305-5312-F9BB6B099C2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7AD47-151B-1497-625F-756CCA259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C928D6-BF4B-E141-0F2F-DBE349E8B2D0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097FDDD-0FD8-E708-935E-357CD992F611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EE35F0-E1B8-19A9-A758-ED29249B63D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B64E308-505D-0CE3-5333-77C313DC615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76457BB-07FC-5195-AD6F-95805AB83CF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8CB55D7-3DEB-C32C-DEA5-FC11C25521B0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CA7D3A7-B309-BBFF-2C43-2AE403CA5FA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A903D73-EB18-EF5F-571D-501918F832A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8E89375-3DE8-D2B2-B3BA-94FC0B308DBC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BAED4F3-8D9B-C06F-133A-16E9E100E3D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8D61971-EF47-3C5A-26FD-6CDADEEFB78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E996BB7-026D-7D19-6984-506E45A5A724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C69F7C1-156C-4164-5EA5-769E6CC5F48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09F6AA8-D921-1F33-57F6-814E0A3986B6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C235C1C-A49E-1ACB-7C53-452D252BBC57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36155A5-CD62-3962-FE28-489BB7370C8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9DE96F9-D3F9-19B1-40D3-24C88767E5C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C9502F4-0560-E6AC-4FFB-D7AD2A45618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973870B-C8B3-F2C2-C785-6044E79F465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F8A8AAA-E705-50D0-26CE-F3B32EB5229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AAAD3238-0F23-07C1-3E37-396360FBC07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B49A4A7-BD78-DAD9-5B88-803C86DF0D31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9F2A448-A36D-10AC-EE1F-6E856A87D21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52A1679-BFD7-3032-0FE1-A0CA09E3429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50B07C7-8014-7D00-2431-44C1C0148C3E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97A0E7C-135D-1709-5134-08D3B45DFB8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A67601E-C89F-D46A-5324-5AF51E4F1CC3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BA056B4-3D08-32FE-FC7B-6EF7D600DFB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6C27B04-AA22-BBA7-72CB-9D6F1E576296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F2471CAE-F68A-DFB7-E318-5442CBB9679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C48C866-C340-8AD4-86BE-8C73C5DF6D5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66D73A7-19A8-CCF5-E858-E56615DA6BF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3FE0CE1-AA5D-5118-D025-78813AFC3CC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01B03F13-CDEE-240E-D0E9-3B5CBEA205E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E39EA10C-C970-08E8-0AA5-857CF3C5D92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ED3FEAC-F7E6-B201-7DFA-026628B9B56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5BDD781-BA9A-C11F-EF43-62BEA56C23C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47AC3730-1DD4-54F3-1780-E61ECC7C9C9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62C0BED3-78B9-227C-CA13-9C8451413BE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4385A956-3C83-8E8E-B067-37DD2C8B75C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C1A1E3F6-CCFB-072E-1B78-5C44F064B4A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2A8EC48A-187F-AF6B-59D9-564190E5EC0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6502590-76D9-D813-EBFA-48E9873B10A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70D77B0C-E6C1-5CBB-4894-3CCB63776631}"/>
              </a:ext>
            </a:extLst>
          </p:cNvPr>
          <p:cNvSpPr/>
          <p:nvPr/>
        </p:nvSpPr>
        <p:spPr>
          <a:xfrm>
            <a:off x="598952" y="346553"/>
            <a:ext cx="1728091" cy="2320254"/>
          </a:xfrm>
          <a:custGeom>
            <a:avLst/>
            <a:gdLst/>
            <a:ahLst/>
            <a:cxnLst/>
            <a:rect l="l" t="t" r="r" b="b"/>
            <a:pathLst>
              <a:path w="1728091" h="2320254">
                <a:moveTo>
                  <a:pt x="0" y="0"/>
                </a:moveTo>
                <a:lnTo>
                  <a:pt x="1728091" y="0"/>
                </a:lnTo>
                <a:lnTo>
                  <a:pt x="1728091" y="2320254"/>
                </a:lnTo>
                <a:lnTo>
                  <a:pt x="0" y="2320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5" action="ppaction://hlinksldjump"/>
            <a:extLst>
              <a:ext uri="{FF2B5EF4-FFF2-40B4-BE49-F238E27FC236}">
                <a16:creationId xmlns:a16="http://schemas.microsoft.com/office/drawing/2014/main" id="{CDF17E65-7B08-EF9F-AF86-C114887C29E3}"/>
              </a:ext>
            </a:extLst>
          </p:cNvPr>
          <p:cNvSpPr/>
          <p:nvPr/>
        </p:nvSpPr>
        <p:spPr>
          <a:xfrm>
            <a:off x="1405372" y="594198"/>
            <a:ext cx="2669589" cy="1928778"/>
          </a:xfrm>
          <a:custGeom>
            <a:avLst/>
            <a:gdLst/>
            <a:ahLst/>
            <a:cxnLst/>
            <a:rect l="l" t="t" r="r" b="b"/>
            <a:pathLst>
              <a:path w="2669589" h="1928778">
                <a:moveTo>
                  <a:pt x="0" y="0"/>
                </a:moveTo>
                <a:lnTo>
                  <a:pt x="2669589" y="0"/>
                </a:lnTo>
                <a:lnTo>
                  <a:pt x="2669589" y="1928778"/>
                </a:lnTo>
                <a:lnTo>
                  <a:pt x="0" y="192877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165CEDD8-0905-5468-FC6E-5CD3198FD8E1}"/>
              </a:ext>
            </a:extLst>
          </p:cNvPr>
          <p:cNvSpPr txBox="1"/>
          <p:nvPr/>
        </p:nvSpPr>
        <p:spPr>
          <a:xfrm>
            <a:off x="1437455" y="2900252"/>
            <a:ext cx="17791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dynastie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Tang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426B6615-8F67-71C4-F42F-2E07996ECDF4}"/>
              </a:ext>
            </a:extLst>
          </p:cNvPr>
          <p:cNvSpPr txBox="1"/>
          <p:nvPr/>
        </p:nvSpPr>
        <p:spPr>
          <a:xfrm>
            <a:off x="1427500" y="4163905"/>
            <a:ext cx="17990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 700 de (581-618)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D2790EFC-A34E-E01C-C2A7-1B9B1FC587DF}"/>
              </a:ext>
            </a:extLst>
          </p:cNvPr>
          <p:cNvSpPr txBox="1"/>
          <p:nvPr/>
        </p:nvSpPr>
        <p:spPr>
          <a:xfrm>
            <a:off x="1920209" y="3535811"/>
            <a:ext cx="81366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BDD1CC90-696C-D525-0CDB-95F0190CA759}"/>
              </a:ext>
            </a:extLst>
          </p:cNvPr>
          <p:cNvSpPr txBox="1"/>
          <p:nvPr/>
        </p:nvSpPr>
        <p:spPr>
          <a:xfrm>
            <a:off x="1095006" y="4708653"/>
            <a:ext cx="2751282" cy="33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"/>
              </a:lnSpc>
            </a:pP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Pagode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Xian/ Dragon bronze Shaanxi/</a:t>
            </a:r>
          </a:p>
          <a:p>
            <a:pPr algn="ctr">
              <a:lnSpc>
                <a:spcPts val="1232"/>
              </a:lnSpc>
            </a:pP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mausolé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Qianling</a:t>
            </a:r>
            <a:r>
              <a:rPr lang="en-US" sz="1400" spc="-9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/ </a:t>
            </a:r>
            <a:r>
              <a:rPr lang="en-US" sz="1400" spc="-95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estampes</a:t>
            </a:r>
            <a:endParaRPr lang="en-US" sz="1400" spc="-95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B70C5BDE-E722-CF3C-CD34-C254EC572800}"/>
              </a:ext>
            </a:extLst>
          </p:cNvPr>
          <p:cNvSpPr txBox="1"/>
          <p:nvPr/>
        </p:nvSpPr>
        <p:spPr>
          <a:xfrm>
            <a:off x="752553" y="5347066"/>
            <a:ext cx="343618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engobe polychrome ronde-bosse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93324FC8-A604-29DB-3030-584E54E4B32C}"/>
              </a:ext>
            </a:extLst>
          </p:cNvPr>
          <p:cNvSpPr txBox="1"/>
          <p:nvPr/>
        </p:nvSpPr>
        <p:spPr>
          <a:xfrm>
            <a:off x="752553" y="5922638"/>
            <a:ext cx="3578594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7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Joueuse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polo figurine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</a:t>
            </a:r>
          </a:p>
        </p:txBody>
      </p:sp>
      <p:grpSp>
        <p:nvGrpSpPr>
          <p:cNvPr id="53" name="Group 53">
            <a:extLst>
              <a:ext uri="{FF2B5EF4-FFF2-40B4-BE49-F238E27FC236}">
                <a16:creationId xmlns:a16="http://schemas.microsoft.com/office/drawing/2014/main" id="{796A30C7-38D6-0C81-A282-C0940F881468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EE644058-2BDC-D3EE-0554-0D86CAC34030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32A590AC-4094-B4A2-54C8-4A567B264DAD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TextBox 56">
            <a:extLst>
              <a:ext uri="{FF2B5EF4-FFF2-40B4-BE49-F238E27FC236}">
                <a16:creationId xmlns:a16="http://schemas.microsoft.com/office/drawing/2014/main" id="{E92377F1-AF1C-FBA1-D186-2130D4CF32CD}"/>
              </a:ext>
            </a:extLst>
          </p:cNvPr>
          <p:cNvSpPr txBox="1"/>
          <p:nvPr/>
        </p:nvSpPr>
        <p:spPr>
          <a:xfrm>
            <a:off x="0" y="38835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04993738-BDF1-8C3D-EE87-6C4A2A954E2A}"/>
              </a:ext>
            </a:extLst>
          </p:cNvPr>
          <p:cNvSpPr/>
          <p:nvPr/>
        </p:nvSpPr>
        <p:spPr>
          <a:xfrm>
            <a:off x="3846288" y="69682"/>
            <a:ext cx="306204" cy="419458"/>
          </a:xfrm>
          <a:custGeom>
            <a:avLst/>
            <a:gdLst/>
            <a:ahLst/>
            <a:cxnLst/>
            <a:rect l="l" t="t" r="r" b="b"/>
            <a:pathLst>
              <a:path w="306204" h="419458">
                <a:moveTo>
                  <a:pt x="0" y="0"/>
                </a:moveTo>
                <a:lnTo>
                  <a:pt x="306204" y="0"/>
                </a:lnTo>
                <a:lnTo>
                  <a:pt x="306204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A032BF21-C023-2A7C-81AC-949B7E08072B}"/>
              </a:ext>
            </a:extLst>
          </p:cNvPr>
          <p:cNvSpPr txBox="1"/>
          <p:nvPr/>
        </p:nvSpPr>
        <p:spPr>
          <a:xfrm>
            <a:off x="1137301" y="2373606"/>
            <a:ext cx="246644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JOUEUSE DE POLO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AEF7A73F-DACA-852B-E366-FFA736725F78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A64A9DD9-4470-A710-D16C-8B9FB20C00C7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8699E780-9BE8-DEB8-E216-B53F27C9BF84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BF8E170F-AA01-66A4-0591-91CD2DD1BCF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C054C875-3403-5897-C0FB-F09BFE28C7C4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093332AC-4D30-95DA-23F4-54CE3EB236D7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7A820F6F-CF25-1852-A86D-1AA786E6B1A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C5733AFE-6D44-2272-74C4-9A4EDD53E57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6A3D23E8-4761-862D-3A28-F8A6B34C5A71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3CB1D22-3BBA-6131-6F1A-6F485268518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E75B6105-E381-B761-4303-C1D73D4E2D9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B03A08F6-1D14-FBF2-E771-8035618CD588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4D8265C0-B3BB-C11D-A9B0-34E62883908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C305A343-9E2D-6DFA-9BDE-CF483310BDE2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8815AE50-EE58-1600-74EC-8F57FBDB5DE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11F68CEC-E810-B969-6895-9E571EBCED2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43D375F0-078B-BE96-4B86-B0EBA085E18C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83EC4DCB-9A2B-7F5D-21A2-A67368B3EB9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61DBBAEE-DE18-73A4-1CA8-ED0D4A5F9C55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A92E2977-32A3-0247-FE01-3E06DD26C8A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40054745-DE9B-3587-A591-0B6114F6CA2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06325798-61A6-1289-0A89-0521102635A9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9265C38C-34BE-5C87-46D6-2465ED3F167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F645DCF6-AAAA-77E7-8DF7-8E5B72C5C21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24DD7300-28C2-58A5-8F47-4904A156552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6AA14F84-C318-149B-88C4-79879999E8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6F0C1DA8-7736-E7C5-0EE8-D07B6B8D205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988736C7-BBD0-C323-128C-FCE09C5A3D7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8263460E-09D1-7E53-08BE-343D8387E787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6FFC7A7B-E3EA-C652-D7FF-F4779B9F27F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0F44D4ED-3C22-3562-1D4B-A8385536C2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FF4690A0-11F5-A8C8-6653-5A1266599CD2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68A29DEA-0201-4237-B111-B10973BCFBF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A9114F3D-C301-E03B-BFA4-24E4604FE6C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FC2B371D-C8FE-BDEA-20C4-9B3D6749CC4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F481A150-D098-1AA3-9B09-FFFE9D66FD9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522041AB-386F-1F1E-C3E2-E0D3DAEDBEAC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5183A660-E0E7-54FA-E83E-65CB6F20D3D0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83D0E603-C9B1-4F75-AFF1-A34D20CB715E}"/>
              </a:ext>
            </a:extLst>
          </p:cNvPr>
          <p:cNvGrpSpPr/>
          <p:nvPr/>
        </p:nvGrpSpPr>
        <p:grpSpPr>
          <a:xfrm>
            <a:off x="0" y="-45530"/>
            <a:ext cx="4389580" cy="2679249"/>
            <a:chOff x="-19921" y="-19124"/>
            <a:chExt cx="4389580" cy="2679249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CC1C21BF-C808-255E-DD2E-6870BD3F2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03340" y="-19124"/>
              <a:ext cx="1066445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2"/>
              <a:extLst>
                <a:ext uri="{FF2B5EF4-FFF2-40B4-BE49-F238E27FC236}">
                  <a16:creationId xmlns:a16="http://schemas.microsoft.com/office/drawing/2014/main" id="{381FAD87-A404-3C8F-2094-0EE432E50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5"/>
              <a:extLst>
                <a:ext uri="{FF2B5EF4-FFF2-40B4-BE49-F238E27FC236}">
                  <a16:creationId xmlns:a16="http://schemas.microsoft.com/office/drawing/2014/main" id="{12CFFD04-D18F-3704-C105-E20680B63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8"/>
              <a:extLst>
                <a:ext uri="{FF2B5EF4-FFF2-40B4-BE49-F238E27FC236}">
                  <a16:creationId xmlns:a16="http://schemas.microsoft.com/office/drawing/2014/main" id="{C975707E-039F-DE22-54E9-994ED1FF4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hlinkClick r:id="rId31"/>
              <a:extLst>
                <a:ext uri="{FF2B5EF4-FFF2-40B4-BE49-F238E27FC236}">
                  <a16:creationId xmlns:a16="http://schemas.microsoft.com/office/drawing/2014/main" id="{615A1856-430D-16FB-CB5E-46ED8BBAD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44BD593D-09DC-58D1-73FC-7828DC1C875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6693" y="571500"/>
            <a:ext cx="2735479" cy="3672842"/>
          </a:xfrm>
          <a:custGeom>
            <a:avLst/>
            <a:gdLst/>
            <a:ahLst/>
            <a:cxnLst/>
            <a:rect l="l" t="t" r="r" b="b"/>
            <a:pathLst>
              <a:path w="2735479" h="3672842">
                <a:moveTo>
                  <a:pt x="0" y="0"/>
                </a:moveTo>
                <a:lnTo>
                  <a:pt x="2735479" y="0"/>
                </a:lnTo>
                <a:lnTo>
                  <a:pt x="2735479" y="3672843"/>
                </a:lnTo>
                <a:lnTo>
                  <a:pt x="0" y="367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-216862" y="2840234"/>
            <a:ext cx="4400784" cy="3179566"/>
          </a:xfrm>
          <a:custGeom>
            <a:avLst/>
            <a:gdLst/>
            <a:ahLst/>
            <a:cxnLst/>
            <a:rect l="l" t="t" r="r" b="b"/>
            <a:pathLst>
              <a:path w="4400784" h="3179566">
                <a:moveTo>
                  <a:pt x="0" y="0"/>
                </a:moveTo>
                <a:lnTo>
                  <a:pt x="4400784" y="0"/>
                </a:lnTo>
                <a:lnTo>
                  <a:pt x="4400784" y="3179567"/>
                </a:lnTo>
                <a:lnTo>
                  <a:pt x="0" y="317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47495AE2-ABE0-D6B0-F9B9-AF387F3CCF1C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470C67BA-903E-C437-951B-B338CF71914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9199" y="3254393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986746" y="193323"/>
            <a:ext cx="2524683" cy="2524683"/>
          </a:xfrm>
          <a:custGeom>
            <a:avLst/>
            <a:gdLst/>
            <a:ahLst/>
            <a:cxnLst/>
            <a:rect l="l" t="t" r="r" b="b"/>
            <a:pathLst>
              <a:path w="2524683" h="2524683">
                <a:moveTo>
                  <a:pt x="0" y="0"/>
                </a:moveTo>
                <a:lnTo>
                  <a:pt x="2524683" y="0"/>
                </a:lnTo>
                <a:lnTo>
                  <a:pt x="2524683" y="2524682"/>
                </a:lnTo>
                <a:lnTo>
                  <a:pt x="0" y="252468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058109" y="2880936"/>
            <a:ext cx="25724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Song du nord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37171" y="4120241"/>
            <a:ext cx="2648509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xe siècle (fin) - xie siècle (début)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23115" y="3503010"/>
            <a:ext cx="2256298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Chine </a:t>
            </a:r>
            <a:r>
              <a:rPr lang="en-US" sz="14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guimet-grandidier.fr/recherche/resultat.php?iafour=13#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Shaanxi, </a:t>
            </a:r>
            <a:r>
              <a:rPr lang="en-US" sz="14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guimet-grandidier.fr/recherche/resultat.php?iafour=13#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Yaozhou</a:t>
            </a:r>
            <a:endParaRPr lang="en-US" sz="1400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  <a:hlinkClick r:id="rId17" tooltip="https://guimet-grandidier.fr/recherche/resultat.php?iafour=13#h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304705" y="4651576"/>
            <a:ext cx="228012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"/>
              </a:lnSpc>
            </a:pP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Statue  de </a:t>
            </a:r>
            <a:r>
              <a:rPr lang="en-US" sz="1400" u="sng" spc="-68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8" tooltip="https://fr.wikipedia.org/wiki/Guan_Y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Guan Yin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</a:p>
          <a:p>
            <a:pPr algn="ctr">
              <a:lnSpc>
                <a:spcPts val="1526"/>
              </a:lnSpc>
            </a:pP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peinture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chinoise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XIIe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siècle.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52661" y="5352554"/>
            <a:ext cx="353410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Grés/ Céladon/ décor pivoine/ tête de phénix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74126" y="5890241"/>
            <a:ext cx="391545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alcool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aussi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appelé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Dong (fiche6)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0" y="30550"/>
            <a:ext cx="18220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6" name="Freeform 56"/>
          <p:cNvSpPr/>
          <p:nvPr/>
        </p:nvSpPr>
        <p:spPr>
          <a:xfrm>
            <a:off x="3924704" y="105968"/>
            <a:ext cx="290746" cy="445587"/>
          </a:xfrm>
          <a:custGeom>
            <a:avLst/>
            <a:gdLst/>
            <a:ahLst/>
            <a:cxnLst/>
            <a:rect l="l" t="t" r="r" b="b"/>
            <a:pathLst>
              <a:path w="290746" h="445587">
                <a:moveTo>
                  <a:pt x="0" y="0"/>
                </a:moveTo>
                <a:lnTo>
                  <a:pt x="290746" y="0"/>
                </a:lnTo>
                <a:lnTo>
                  <a:pt x="290746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1037171" y="2354556"/>
            <a:ext cx="254268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VERSEUSE ZOOMORPHE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987AF342-0975-0721-9635-874AF2B2D88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B37C8FA3-A829-5484-7C42-278C0BE3340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AC188F10-4461-4C4E-1B77-B2FD6CE007C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DB991E4F-993A-20EA-F498-1FC48C16AF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E94B97B4-2FA2-A2E4-1086-625EDB5B763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C32F8493-E75B-B4FE-7958-CBC71BCB71F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F38395C6-572B-0688-E9BF-0CB5EA6C009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9C02D38-1C40-3469-37AF-176797A9FDE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9338F374-6297-AAD2-469A-C73D1DD8CA2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EFD9946B-50BC-4066-4B90-B00E362F81B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DE60D47-C06C-80BE-BA75-D36E1B9379A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6F83FF3B-EDFB-6B34-981D-2BBAFCA0B9E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7476B7F9-00CA-CADC-D7A8-00941EDF72A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CDC64AF3-119D-E3DE-14C7-97A47676061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309AE368-D009-AD91-FD13-A86A2FD6C8F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62FC7BA-F894-A9F8-F77D-8E6A7E7E2A7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95309B3E-60A0-DD41-EA33-A829D93AD479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9DFBE160-2722-74A2-9C17-1CE74C5B1A5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20FC741B-7174-4638-BC45-5470B874A80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0169602B-0C07-91BC-746E-9DD247F1031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E919D46B-0C1A-115E-74E6-8F9CBFABC3D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5950FA68-6B2E-6D9F-B196-3E502C0E5EBD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6402965-2D99-CC04-1893-B189DB5B121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A17064F8-FD65-FA22-6DF4-063E825193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37421854-5F12-65DF-D5D9-3ABD21ED4F8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1AF18D0E-6CBB-7574-4A9C-A8F6090B27F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3C3CCAC5-A9DB-7412-6FF8-7981FC27A4C4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55C943B6-C5F2-39C0-64D0-41852BCB684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E848A056-CF06-7F89-222B-3D7761A70D5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046CEFD3-694F-E761-A905-20B8CF86FBA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AF0A10B5-DB76-BC11-2867-FCCBB95C1A4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5C5D8AF-EDF7-343C-F0CE-8A0D2CF12D68}"/>
              </a:ext>
            </a:extLst>
          </p:cNvPr>
          <p:cNvGrpSpPr/>
          <p:nvPr/>
        </p:nvGrpSpPr>
        <p:grpSpPr>
          <a:xfrm>
            <a:off x="-127000" y="-45530"/>
            <a:ext cx="4516580" cy="2679249"/>
            <a:chOff x="-19921" y="-19124"/>
            <a:chExt cx="4389580" cy="2679249"/>
          </a:xfrm>
        </p:grpSpPr>
        <p:pic>
          <p:nvPicPr>
            <p:cNvPr id="97" name="Picture 2">
              <a:hlinkClick r:id="rId21"/>
              <a:extLst>
                <a:ext uri="{FF2B5EF4-FFF2-40B4-BE49-F238E27FC236}">
                  <a16:creationId xmlns:a16="http://schemas.microsoft.com/office/drawing/2014/main" id="{49CCEAF4-E44B-F24A-ADA7-0A36836E1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2316906" y="-19124"/>
              <a:ext cx="1039313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4"/>
              <a:extLst>
                <a:ext uri="{FF2B5EF4-FFF2-40B4-BE49-F238E27FC236}">
                  <a16:creationId xmlns:a16="http://schemas.microsoft.com/office/drawing/2014/main" id="{F743B87B-F2D4-EDA8-AB8F-CD2A54827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-893"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7"/>
              <a:extLst>
                <a:ext uri="{FF2B5EF4-FFF2-40B4-BE49-F238E27FC236}">
                  <a16:creationId xmlns:a16="http://schemas.microsoft.com/office/drawing/2014/main" id="{8F7FC6A5-F153-BF1B-4057-FD4BCAFDD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l="-2485"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30"/>
              <a:extLst>
                <a:ext uri="{FF2B5EF4-FFF2-40B4-BE49-F238E27FC236}">
                  <a16:creationId xmlns:a16="http://schemas.microsoft.com/office/drawing/2014/main" id="{4B0BB652-526E-290F-720F-208158BB7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3FB44BD9-B107-8E3B-4259-DD61A9E71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ADBD631D-B999-8680-3864-9F304711351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9F288-57E3-0DCD-D33A-FC03FD38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25900F-A798-DF4C-FF22-E60A7BB0D68B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3D63EF-AA5D-6BAF-520D-EF568DC48B7A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DBAB789-C539-543E-B447-89C950E40F2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AA40EE2-0261-7783-BF7A-CB88DFA8483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5DFD94D-80E8-DE5D-AED4-ABCBB68A73B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84332A9-D8E8-EEAE-48B7-BF7300D4468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F0BEFA0-39EA-6E34-96D1-088159E6781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9FEA9B5-7543-F8C8-A5D0-43B2170DF30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111315B-499B-67AC-F179-499A306E7D51}"/>
              </a:ext>
            </a:extLst>
          </p:cNvPr>
          <p:cNvGrpSpPr/>
          <p:nvPr/>
        </p:nvGrpSpPr>
        <p:grpSpPr>
          <a:xfrm>
            <a:off x="129199" y="3254393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0D54502-2E0B-C82E-0877-261B28DD625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193C854-8879-26D3-4C7A-80E4C77D630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182612C-0B65-FF70-1C16-41D8B10A573D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A82217F-6F94-7B01-B108-CED0D1EAE4A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90907B1-B6CA-E551-C343-B4F8820AFF2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812825E-BE9A-989E-BBDA-CC8940DA434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F7D377D-E162-C403-4BF9-91C6DE66B88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A88D95C-8F7B-DF43-CEF0-265D6946411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A0B8C86-AA12-614B-8B50-5741B77C6E5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3623D9F-58A8-2E87-DD57-EC7AB868B16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F249570-2815-8830-7244-D2343281546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56664E6-9909-0D7C-C0B1-857D8AF705C3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733A1EE-0F86-3F8F-E8ED-2306B3472DBB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9506AAB-2D58-E884-D004-4F4C4B2E9F9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CA9F3A4-A96D-702F-6113-35B56193994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D49C76B-E4C9-A9B2-F98F-03513822D8AA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919B84C-15D1-EDD0-C214-0FC3BF9A66B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558DE6C-4045-0E26-742D-4029095C13E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28782FA-B1C0-1314-8591-B8D9D027227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BDB9E9C-D2FE-8DE4-1CD2-99ABF5D2444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5064CBD-B214-F50C-CEBE-49CBC8E9FA7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7FD0412-19DA-CCEB-2C57-52312E9F141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22600F7-1D90-903F-3BEB-2AF0F9FF7BD6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B7F8844-9D78-1151-B3C7-AD534F824A2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1A4320A6-3B54-D011-F133-21C4C5F395B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0426198-6AC1-780D-6E06-0207C57DFC4D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7EF7A37-A234-0403-BEE8-04E268E87CA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A7C3EE2-FED9-BC16-27DE-2E1A9962606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83A37726-E4D9-4F06-69C8-D5F3B9EA921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0251E49E-C257-0EA5-D21F-C1255EC4BBD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374D9A96-B8CB-4700-BF41-BA43C7B914D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8CB26AB-9B46-004C-9C12-910DB64FC96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C183BA7F-B417-1D33-D901-2E65748CFCE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81350706-A33C-BCA3-4D14-7B9794B28B92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3523BE35-FFD2-0869-2930-5C870682387C}"/>
              </a:ext>
            </a:extLst>
          </p:cNvPr>
          <p:cNvSpPr/>
          <p:nvPr/>
        </p:nvSpPr>
        <p:spPr>
          <a:xfrm>
            <a:off x="986746" y="193323"/>
            <a:ext cx="2524683" cy="2524683"/>
          </a:xfrm>
          <a:custGeom>
            <a:avLst/>
            <a:gdLst/>
            <a:ahLst/>
            <a:cxnLst/>
            <a:rect l="l" t="t" r="r" b="b"/>
            <a:pathLst>
              <a:path w="2524683" h="2524683">
                <a:moveTo>
                  <a:pt x="0" y="0"/>
                </a:moveTo>
                <a:lnTo>
                  <a:pt x="2524683" y="0"/>
                </a:lnTo>
                <a:lnTo>
                  <a:pt x="2524683" y="2524682"/>
                </a:lnTo>
                <a:lnTo>
                  <a:pt x="0" y="252468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EB5B16DC-74D8-C6DB-0841-C46BAC6D8FBB}"/>
              </a:ext>
            </a:extLst>
          </p:cNvPr>
          <p:cNvSpPr txBox="1"/>
          <p:nvPr/>
        </p:nvSpPr>
        <p:spPr>
          <a:xfrm>
            <a:off x="1058109" y="2880936"/>
            <a:ext cx="25724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Song du nord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A2784E6E-9F9D-BE7C-C597-2B9FAE83F968}"/>
              </a:ext>
            </a:extLst>
          </p:cNvPr>
          <p:cNvSpPr txBox="1"/>
          <p:nvPr/>
        </p:nvSpPr>
        <p:spPr>
          <a:xfrm>
            <a:off x="1037171" y="4120241"/>
            <a:ext cx="2648509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xe siècle (fin) - xie siècle (début)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96567D82-0D2B-1D62-E3AF-0148D9971F72}"/>
              </a:ext>
            </a:extLst>
          </p:cNvPr>
          <p:cNvSpPr txBox="1"/>
          <p:nvPr/>
        </p:nvSpPr>
        <p:spPr>
          <a:xfrm>
            <a:off x="1223115" y="3503010"/>
            <a:ext cx="2256298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Chine </a:t>
            </a:r>
            <a:r>
              <a:rPr lang="en-US" sz="140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guimet-grandidier.fr/recherche/resultat.php?iafour=13#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Shaanxi, </a:t>
            </a:r>
            <a:r>
              <a:rPr lang="en-US" sz="1400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7" tooltip="https://guimet-grandidier.fr/recherche/resultat.php?iafour=13#h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Yaozhou</a:t>
            </a:r>
            <a:endParaRPr lang="en-US" sz="1400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  <a:hlinkClick r:id="rId17" tooltip="https://guimet-grandidier.fr/recherche/resultat.php?iafour=13#h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539326C2-26B9-FA73-C1CE-A05278BC7637}"/>
              </a:ext>
            </a:extLst>
          </p:cNvPr>
          <p:cNvSpPr txBox="1"/>
          <p:nvPr/>
        </p:nvSpPr>
        <p:spPr>
          <a:xfrm>
            <a:off x="1304705" y="4651576"/>
            <a:ext cx="228012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"/>
              </a:lnSpc>
            </a:pP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Statue  de </a:t>
            </a:r>
            <a:r>
              <a:rPr lang="en-US" sz="1400" u="sng" spc="-68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18" tooltip="https://fr.wikipedia.org/wiki/Guan_Y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Guan Yin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</a:p>
          <a:p>
            <a:pPr algn="ctr">
              <a:lnSpc>
                <a:spcPts val="1526"/>
              </a:lnSpc>
            </a:pP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peinture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chinoise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du </a:t>
            </a:r>
            <a:r>
              <a:rPr lang="en-US" sz="1400" spc="-6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XIIe</a:t>
            </a:r>
            <a:r>
              <a:rPr lang="en-US" sz="1400" spc="-6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siècle.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12F8A799-FA24-F12F-783B-830027468D1E}"/>
              </a:ext>
            </a:extLst>
          </p:cNvPr>
          <p:cNvSpPr txBox="1"/>
          <p:nvPr/>
        </p:nvSpPr>
        <p:spPr>
          <a:xfrm>
            <a:off x="652661" y="5352554"/>
            <a:ext cx="353410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Grés/ Céladon/ décor pivoine/ tête de phénix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107FA2A-700C-ECA5-33DB-054C053493F3}"/>
              </a:ext>
            </a:extLst>
          </p:cNvPr>
          <p:cNvSpPr txBox="1"/>
          <p:nvPr/>
        </p:nvSpPr>
        <p:spPr>
          <a:xfrm>
            <a:off x="474126" y="5890241"/>
            <a:ext cx="391545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Verseuse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alcool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aussi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appelé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Dong (fiche6)</a:t>
            </a:r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BCC2FDC9-9FBC-06E2-1C41-8BA09FFFFFD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126CABC0-6374-6D19-96D3-06FA54C8DB14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DDC6D29B-38C5-69EC-90B4-3450A90C3F42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01BA50AE-79F4-956F-0911-DEDF0665A23A}"/>
              </a:ext>
            </a:extLst>
          </p:cNvPr>
          <p:cNvSpPr txBox="1"/>
          <p:nvPr/>
        </p:nvSpPr>
        <p:spPr>
          <a:xfrm>
            <a:off x="0" y="30550"/>
            <a:ext cx="18220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0A0E2E2F-15B4-8957-8AF2-5AECF3DA1199}"/>
              </a:ext>
            </a:extLst>
          </p:cNvPr>
          <p:cNvSpPr/>
          <p:nvPr/>
        </p:nvSpPr>
        <p:spPr>
          <a:xfrm>
            <a:off x="3924704" y="105968"/>
            <a:ext cx="290746" cy="445587"/>
          </a:xfrm>
          <a:custGeom>
            <a:avLst/>
            <a:gdLst/>
            <a:ahLst/>
            <a:cxnLst/>
            <a:rect l="l" t="t" r="r" b="b"/>
            <a:pathLst>
              <a:path w="290746" h="445587">
                <a:moveTo>
                  <a:pt x="0" y="0"/>
                </a:moveTo>
                <a:lnTo>
                  <a:pt x="290746" y="0"/>
                </a:lnTo>
                <a:lnTo>
                  <a:pt x="290746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642B3BBE-450E-DC5F-9CEE-F4314D59B95A}"/>
              </a:ext>
            </a:extLst>
          </p:cNvPr>
          <p:cNvSpPr txBox="1"/>
          <p:nvPr/>
        </p:nvSpPr>
        <p:spPr>
          <a:xfrm>
            <a:off x="1037171" y="2354556"/>
            <a:ext cx="254268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VERSEUSE ZOOMORPHE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28C054BD-05E7-C50A-9298-A4C9C1E820E7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86A785FF-A237-9876-C8DD-CE2D2F09639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FDE7120E-5FCA-1114-DF08-2EEB3229395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0F329808-BAA4-15A2-7781-95A9CA8EF7B1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E8AC5FFE-1C1F-BBC2-F748-C849D4612374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0E2AD030-C29E-1A4E-6E0C-A67BF660A6A4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702A4FF8-E851-10E5-34FF-D0516ADAD60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90E77D1-EE48-0BF9-98F7-CF8EF9602CF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F5C4ED7C-12D0-E584-D52D-B7CD8638603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0C27B76C-A6B2-6ED1-4158-E5A874A6589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53137D5D-ACDF-7F3E-7CEF-2E8A83A5CC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1374F65A-9CD4-6343-F9D7-C97AB9C925F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AB4E0F37-4F24-189D-59FD-312BEC852F6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9FA2B8E9-046B-55AE-007E-E66F11BA3F6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18158466-6301-9D7D-E908-6403D425E0A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F90B1E5-4423-EAD4-8951-087EBB9F0C6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5EA2BAAF-8B5A-3094-198A-C0912C67A7E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414995E2-02BB-AD11-25D9-7E5FF20F1D7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E1D6A700-FDF6-D173-AEEF-1AA0978CED6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457DB870-DF53-5893-9ACE-E7E897F8F39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4AA09CF0-20C0-DA86-7868-DA498CFC3EF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E369E425-DFCC-D176-A27D-A3F836E44687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0D347F8-0289-59DE-C653-57D451A3E77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91B4BB8C-5EA6-0BD9-7EF7-B9EEC3B68C7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BE552EB2-D5EC-22A0-2E37-E698563EA3B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8C0A7109-4813-8CC7-AD37-068D4456D71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D893A0DE-EE1C-E497-2D90-A10D4DC4E35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58617B89-EA19-1A7D-3225-7C7ED7B93AC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564FB858-C0FB-ED37-0E5E-95334F7D0BA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B3307EEA-86B2-8D01-3076-C19B3ABC696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57E4949B-7ECC-CE8B-7D70-7BFA36AA2AF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E8772B1E-4BB6-05B8-10BF-253E11CE1959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4208649F-47ED-B381-90B7-315337E3224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1890E3BA-9A31-FA32-88CB-FDAA7B509A24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6BEA6F6D-6C64-5943-FF8B-92E76B75121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A0E95C3-4189-9434-B7A8-8DD387B64F1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FC1FF20-19EF-9700-54D2-32E81A074409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36366FF9-5915-8888-24AF-B3674E5486A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4780020-8D6C-88B4-A684-DF185180CC55}"/>
              </a:ext>
            </a:extLst>
          </p:cNvPr>
          <p:cNvGrpSpPr/>
          <p:nvPr/>
        </p:nvGrpSpPr>
        <p:grpSpPr>
          <a:xfrm>
            <a:off x="-127000" y="-45530"/>
            <a:ext cx="4516580" cy="2679249"/>
            <a:chOff x="-19921" y="-19124"/>
            <a:chExt cx="4389580" cy="2679249"/>
          </a:xfrm>
        </p:grpSpPr>
        <p:pic>
          <p:nvPicPr>
            <p:cNvPr id="97" name="Picture 2">
              <a:hlinkClick r:id="rId21"/>
              <a:extLst>
                <a:ext uri="{FF2B5EF4-FFF2-40B4-BE49-F238E27FC236}">
                  <a16:creationId xmlns:a16="http://schemas.microsoft.com/office/drawing/2014/main" id="{55B1D681-B6E5-3FEF-9D2B-3EC53A46E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2316906" y="-19124"/>
              <a:ext cx="1039313" cy="157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4"/>
              <a:extLst>
                <a:ext uri="{FF2B5EF4-FFF2-40B4-BE49-F238E27FC236}">
                  <a16:creationId xmlns:a16="http://schemas.microsoft.com/office/drawing/2014/main" id="{3B5D1E5F-3E0D-04B8-38EA-4E7A8393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-893"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7"/>
              <a:extLst>
                <a:ext uri="{FF2B5EF4-FFF2-40B4-BE49-F238E27FC236}">
                  <a16:creationId xmlns:a16="http://schemas.microsoft.com/office/drawing/2014/main" id="{E8B1BC7C-44F9-5C2B-6222-A59C5AE0B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l="-2485"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30"/>
              <a:extLst>
                <a:ext uri="{FF2B5EF4-FFF2-40B4-BE49-F238E27FC236}">
                  <a16:creationId xmlns:a16="http://schemas.microsoft.com/office/drawing/2014/main" id="{E10CF227-81B0-BCF9-4C11-1FEB3A79D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790C38BB-5733-0F98-8C6B-ABF9EDF01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B18B77A5-2BE3-A626-F3A5-825E19F2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316430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588551" y="432000"/>
            <a:ext cx="5725811" cy="5725811"/>
          </a:xfrm>
          <a:custGeom>
            <a:avLst/>
            <a:gdLst/>
            <a:ahLst/>
            <a:cxnLst/>
            <a:rect l="l" t="t" r="r" b="b"/>
            <a:pathLst>
              <a:path w="5725811" h="5725811">
                <a:moveTo>
                  <a:pt x="0" y="0"/>
                </a:moveTo>
                <a:lnTo>
                  <a:pt x="5725811" y="0"/>
                </a:lnTo>
                <a:lnTo>
                  <a:pt x="5725811" y="5725811"/>
                </a:lnTo>
                <a:lnTo>
                  <a:pt x="0" y="5725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1DE730BE-ECC1-245F-98E1-2D6C4F4D2119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B20101F-7E86-229F-47DE-AABAAC511CD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69023" y="67216"/>
            <a:ext cx="1730434" cy="2593624"/>
          </a:xfrm>
          <a:custGeom>
            <a:avLst/>
            <a:gdLst/>
            <a:ahLst/>
            <a:cxnLst/>
            <a:rect l="l" t="t" r="r" b="b"/>
            <a:pathLst>
              <a:path w="1730434" h="2593624">
                <a:moveTo>
                  <a:pt x="0" y="0"/>
                </a:moveTo>
                <a:lnTo>
                  <a:pt x="1730434" y="0"/>
                </a:lnTo>
                <a:lnTo>
                  <a:pt x="1730434" y="2593624"/>
                </a:lnTo>
                <a:lnTo>
                  <a:pt x="0" y="25936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520714" y="2923323"/>
            <a:ext cx="178913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Yuan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25624" y="4158341"/>
            <a:ext cx="99874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1271 - 1368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070901" y="3554861"/>
            <a:ext cx="6397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17048" y="4669760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figurines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51192" y="5298169"/>
            <a:ext cx="3128257" cy="35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Kaolin + argile réfractère</a:t>
            </a:r>
          </a:p>
          <a:p>
            <a:pPr algn="ctr">
              <a:lnSpc>
                <a:spcPts val="128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Sancai 3 couleurs  + glaçures coulures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86234" y="5873275"/>
            <a:ext cx="212237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Brûle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encens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(fiche6)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0" y="22057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6" name="Freeform 56"/>
          <p:cNvSpPr/>
          <p:nvPr/>
        </p:nvSpPr>
        <p:spPr>
          <a:xfrm>
            <a:off x="3985913" y="69682"/>
            <a:ext cx="255869" cy="419458"/>
          </a:xfrm>
          <a:custGeom>
            <a:avLst/>
            <a:gdLst/>
            <a:ahLst/>
            <a:cxnLst/>
            <a:rect l="l" t="t" r="r" b="b"/>
            <a:pathLst>
              <a:path w="255869" h="419458">
                <a:moveTo>
                  <a:pt x="0" y="0"/>
                </a:moveTo>
                <a:lnTo>
                  <a:pt x="255870" y="0"/>
                </a:lnTo>
                <a:lnTo>
                  <a:pt x="255870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1179298" y="2335506"/>
            <a:ext cx="208526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BRÛLE ENCENS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E5A5601-A1AA-7106-2F99-5BC9AD3F529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039ADB38-DE1E-72C9-23EB-22464117C1C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15F04B3F-66D3-0E99-89B2-BE87E20DA08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B8BC4AB6-0C7E-3AC4-3679-2991044E522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670A89F2-7840-A4B5-CF67-99796CBC4057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6ADBAFB-326D-7C9E-E6BD-273F083C82EC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937EFF26-1A17-5387-1F6C-0E49035E4D7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1098DDDC-E4BF-FF81-1435-3E1EFF7B524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6866EC97-5405-A5A3-EE3A-9747C31B24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7F38B765-49D0-82F2-DE9B-37D2FE8E6F0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D735EA5B-2495-BDF3-3C01-9ECC85450F5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0819EE53-7E37-D963-9C6E-81BDDE3CDE8D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180D03B3-F100-9308-934D-E8C95D086C7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CC521648-435C-CB9C-54E7-3063296B0A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69FD4903-5827-99E9-3666-DC5BA0C61207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5A46A71-AF15-D620-CE44-DCC541E9CDB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FEE8E78D-75DA-325A-C2CA-9F55CCE6025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5D4F0430-B3AD-D9C3-90E8-59208A2C4D6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5EB6C794-A056-661F-F848-73C50C77E2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AD13ABD-7648-6065-452A-D5234DE727B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A1918B2-B0DF-DF1F-64C7-433764A455D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F94DE98C-236D-4728-4E57-0D588AAD82C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6673CF30-4FEE-BD22-B8A8-EC4DEFE0234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31C584AD-6BC3-1191-8153-DCFCAAC6D3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FFB01FF6-ACF7-2EC3-DF21-DA6DF0137FF1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36B24BD-41E1-4CB7-9638-C2A837895E5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199727D4-3F9A-AFFA-3517-00A1A1ACC5F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2EB0ADD-EAFC-6DAA-8C7E-C1C2A5B35DD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34FAE36-425B-CE6E-0FFF-36273E490F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D2488D95-C080-8B53-A740-8A1B12C74576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DA62B2B4-CEE9-2A3A-EB23-7325FA3E8EE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EBD6167-D220-0909-AB85-0E50F76097ED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EA4348DE-15D2-F119-EBA3-A29521873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316906" y="-12599"/>
              <a:ext cx="1039313" cy="155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081EC9CE-2485-2356-E257-8C859E398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20AD82E7-41E5-9D23-CE71-63544EFF6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885848AD-0DEF-797B-AB36-46EF77B476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-713" t="-185"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707366A1-B0DF-8E6A-1D69-B44FB515A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6958D971-EF5C-5E9C-687F-0A9D00F5524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5C5FB-D358-6E45-09F9-DD138293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B01E26-B8AF-B17D-E84F-4592777D8FC4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86332CF-2E7F-65E1-15DF-CACF0F073CAA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5E0A830-6B24-F49A-4C65-9B7A4E87250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9D3FD42-4599-CD59-A4E9-9C38F188292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AFC1A91-F165-FC7C-7EA9-6E5526D2ACB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01A0A9-0DD9-BEDC-BA75-494F91A71D2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891B209-92A1-F2F8-6C06-07D1F914316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3EDD897-AEF3-6D96-A90E-F3D879BA79FF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03BA2BB-377E-E6BC-D01A-35188DD900C3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3555110-9820-04DF-80CC-0204A476153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9ED6943-5BBB-0E90-585B-09D611C17D0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056636B-2BC1-7610-73C6-8B2969286E41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483AC7D-85A5-9CD1-DE4C-1DD2F4CF56C5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EE54402-AA0D-FB80-34E6-BB4101B2512C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86D4A00-BA0A-23A1-36DC-CEC75948FC78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D0F721D-C041-3C36-F6BE-21DBCB6A636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560ACE5-FDE2-6442-29D7-FBE49FCEFC9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2877971-6D6B-6BF5-EBC3-13CEAE6DB92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AB059BD-F558-566F-4A86-73841C23234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25BE5AAD-8E8E-9231-EDFF-6FE1B4B8BCF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A1D2EE6-CA43-55A2-7204-0EA11FC206B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D5E6667-4C29-7E1F-D879-CE8D992C0EF2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5FECD88-E39F-5A26-CE89-F4CF0C82375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B641FA9-0641-0C79-394D-81929BE47D7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C929885-AD8D-1832-1FC0-E8D003AFF0A5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CB5CB1F-E440-0511-FAD9-1E60700EAED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A1EAB5F-0543-58A8-E90D-3A3871120D2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D00E9E59-6346-F057-30A6-BA31F5AFC01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6616529-87E5-1F50-47A1-6E8120CD9B3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E80922F-5BF7-2599-04BC-8BC276F751C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779EDD4C-7BBE-8364-7966-64E2D2246A7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206817B-EDAB-B5F4-2A8E-72386F3D915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710F18E6-348C-D748-C52C-64C9C4F296C0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15621D69-AD6E-7AC5-7DA9-9E7D33A56E2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4729E6C8-85F4-9FD2-275A-EBB4031AD4F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C8AD755-AE2A-3EF3-FAE0-9DB6D504C7E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C808429-7D35-B774-5D42-597663388A8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F98D380A-DDAF-F041-ADA3-28F9777B68E4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28E72E1-FC48-955B-CF40-47B16F0B29F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5CBC68E7-104A-8782-FB22-029905D1560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BDAFA3A-6315-BB2D-8A79-1DDCFD0ED72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9CFB1345-3894-C5EE-54C4-84927EAAC51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618395D-CDC3-1B78-0B43-35D6EF58105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7CE8E10C-9EE3-63C1-485A-0B2D99BDAC95}"/>
              </a:ext>
            </a:extLst>
          </p:cNvPr>
          <p:cNvSpPr/>
          <p:nvPr/>
        </p:nvSpPr>
        <p:spPr>
          <a:xfrm>
            <a:off x="1269023" y="67216"/>
            <a:ext cx="1730434" cy="2593624"/>
          </a:xfrm>
          <a:custGeom>
            <a:avLst/>
            <a:gdLst/>
            <a:ahLst/>
            <a:cxnLst/>
            <a:rect l="l" t="t" r="r" b="b"/>
            <a:pathLst>
              <a:path w="1730434" h="2593624">
                <a:moveTo>
                  <a:pt x="0" y="0"/>
                </a:moveTo>
                <a:lnTo>
                  <a:pt x="1730434" y="0"/>
                </a:lnTo>
                <a:lnTo>
                  <a:pt x="1730434" y="2593624"/>
                </a:lnTo>
                <a:lnTo>
                  <a:pt x="0" y="25936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162648FB-20D8-5A12-929E-965EEC7B1621}"/>
              </a:ext>
            </a:extLst>
          </p:cNvPr>
          <p:cNvSpPr txBox="1"/>
          <p:nvPr/>
        </p:nvSpPr>
        <p:spPr>
          <a:xfrm>
            <a:off x="1520714" y="2923323"/>
            <a:ext cx="1789132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Yuan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564D0FD2-F8DB-548A-D7F1-BD2474BA6925}"/>
              </a:ext>
            </a:extLst>
          </p:cNvPr>
          <p:cNvSpPr txBox="1"/>
          <p:nvPr/>
        </p:nvSpPr>
        <p:spPr>
          <a:xfrm>
            <a:off x="1925624" y="4158341"/>
            <a:ext cx="99874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1271 - 1368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9DA5146C-B761-CB3A-635F-45DAAACC83C6}"/>
              </a:ext>
            </a:extLst>
          </p:cNvPr>
          <p:cNvSpPr txBox="1"/>
          <p:nvPr/>
        </p:nvSpPr>
        <p:spPr>
          <a:xfrm>
            <a:off x="2070901" y="3554861"/>
            <a:ext cx="6397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CDB1C06F-8B06-08AB-CE7D-B6A492212795}"/>
              </a:ext>
            </a:extLst>
          </p:cNvPr>
          <p:cNvSpPr txBox="1"/>
          <p:nvPr/>
        </p:nvSpPr>
        <p:spPr>
          <a:xfrm>
            <a:off x="417048" y="4669760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figurines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A857716-2B86-8979-931B-BD780948064F}"/>
              </a:ext>
            </a:extLst>
          </p:cNvPr>
          <p:cNvSpPr txBox="1"/>
          <p:nvPr/>
        </p:nvSpPr>
        <p:spPr>
          <a:xfrm>
            <a:off x="951192" y="5298169"/>
            <a:ext cx="3128257" cy="35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Kaolin + argile réfractère</a:t>
            </a:r>
          </a:p>
          <a:p>
            <a:pPr algn="ctr">
              <a:lnSpc>
                <a:spcPts val="128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Sancai 3 couleurs  + glaçures coulures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D7445E2-1D33-5D2E-6459-85FC0DD3644A}"/>
              </a:ext>
            </a:extLst>
          </p:cNvPr>
          <p:cNvSpPr txBox="1"/>
          <p:nvPr/>
        </p:nvSpPr>
        <p:spPr>
          <a:xfrm>
            <a:off x="1286234" y="5873275"/>
            <a:ext cx="212237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Brûle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encens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(fiche6)</a:t>
            </a:r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6B19D019-C59E-71B8-7C5A-1A01A9E23F9C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79669DDD-62A7-5501-19DC-67FB61B47983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6B4F23F5-622A-946B-7C32-FB2BA0B3C929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50BCE3F4-37EF-A349-90F3-47E25D1DFF50}"/>
              </a:ext>
            </a:extLst>
          </p:cNvPr>
          <p:cNvSpPr txBox="1"/>
          <p:nvPr/>
        </p:nvSpPr>
        <p:spPr>
          <a:xfrm>
            <a:off x="0" y="22057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25220644-17DF-BF9B-04D9-1E3DA659C3D9}"/>
              </a:ext>
            </a:extLst>
          </p:cNvPr>
          <p:cNvSpPr/>
          <p:nvPr/>
        </p:nvSpPr>
        <p:spPr>
          <a:xfrm>
            <a:off x="3985913" y="69682"/>
            <a:ext cx="255869" cy="419458"/>
          </a:xfrm>
          <a:custGeom>
            <a:avLst/>
            <a:gdLst/>
            <a:ahLst/>
            <a:cxnLst/>
            <a:rect l="l" t="t" r="r" b="b"/>
            <a:pathLst>
              <a:path w="255869" h="419458">
                <a:moveTo>
                  <a:pt x="0" y="0"/>
                </a:moveTo>
                <a:lnTo>
                  <a:pt x="255870" y="0"/>
                </a:lnTo>
                <a:lnTo>
                  <a:pt x="255870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0979C293-1292-2F2E-AB9B-E2D3ECB6AA22}"/>
              </a:ext>
            </a:extLst>
          </p:cNvPr>
          <p:cNvSpPr txBox="1"/>
          <p:nvPr/>
        </p:nvSpPr>
        <p:spPr>
          <a:xfrm>
            <a:off x="1179298" y="2335506"/>
            <a:ext cx="208526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BRÛLE ENCENS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F166DFA7-A899-DBD8-0DD3-CFC38F54C679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C5E4B475-32AF-101D-F509-C4225B5B348C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5EAD79CA-3C36-06FC-E8BC-2AD220C89A2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1944BD6F-4AB4-6DB7-65E8-54CD7A9CB698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A5A0294B-9FD6-441E-9031-2E65CD583135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F0EAADED-D2AB-5B80-BF07-74E1AB018481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51C1047-C5FF-C016-74C4-E3680DD7EF0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B0C270F-D93D-B077-6B93-87A9796ADDF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B11E4419-FAD6-ECF1-BF06-0E1EC780E14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DF77AAF5-EB70-DBAB-6DA1-09CF7497A85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90C6BF8D-ED9B-5BE4-B24F-8CB7FAC222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C79A5F52-7AE1-A195-1F69-24F81256659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05CBC9A8-33D5-F075-14FA-7DF71820706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1952A99F-428A-9FFD-F548-050C4842E0C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531D4414-FAA1-595A-013C-210EADD4A02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E253CAF4-B6F8-135D-CD8D-E641FF42E53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D99D6C93-A086-3F29-F2A0-CE6B43DA61E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1221888-402B-95D0-7132-97DD7224DC2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202680C-636F-3CA6-66D6-F7DC17F35405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020B7D6F-7A37-12A9-9642-91B1993C133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DB4590EE-BC57-2385-92E2-02CC6909C25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745D4704-A7ED-75EB-F7F1-782512F12EA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CD8D167-E130-01D6-C6E1-AFE0E611C22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DE4BEE19-466E-505B-AFFA-6FD0CBA610D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95E81AD7-4B13-6DEE-E17D-218E6D8D509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1772224A-EA4A-FAA3-8AED-460ABF2F63B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712ADE2D-9A08-FFB6-64A1-1D0CA1D5401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6F07984-BE31-2A6D-5859-2A0C4A3CE4F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56570938-60CF-AD8D-60DD-CBB25EC80023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761CADCF-DB02-318B-169B-21025D29DCD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8301AE8D-FB5B-D6B7-B921-49ABBA4C67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00DDE8C5-63DC-AB31-6F15-20B07E8BE7B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19CAD0A-513C-6ADD-452C-C896C71D3C4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CB86A17E-49DE-1AD7-2631-D3E92C4A0FD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38625772-3D87-AFE9-D9F3-EC05F87B4BA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15B4097D-DC23-3D1E-1E20-C2664DB801C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514CFEFC-9CA1-0D86-7916-B6CA9C3B5C1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8D3E3508-24E4-E5B9-AD4E-FEAE30827F52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93DA033-C30F-3AD9-1122-44D1F6701778}"/>
              </a:ext>
            </a:extLst>
          </p:cNvPr>
          <p:cNvGrpSpPr/>
          <p:nvPr/>
        </p:nvGrpSpPr>
        <p:grpSpPr>
          <a:xfrm>
            <a:off x="0" y="-40924"/>
            <a:ext cx="4389580" cy="2674643"/>
            <a:chOff x="-19921" y="-14518"/>
            <a:chExt cx="438958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545858D0-752F-D2A9-7093-BBDE1F1C3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316906" y="-12599"/>
              <a:ext cx="1039313" cy="155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CE388858-56E6-D475-AFB1-1CB5D926F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F4E7AE5C-CEEC-FFF3-4F22-F860B1802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A19DA249-611C-F7F2-03E0-C3D57D1F4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-713" t="-185"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5C9AE9DF-B855-B5D2-1A70-BEDED40B8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991D4AB9-0D30-B4C1-A2EF-6EE0A5E0AA8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0" y="2095500"/>
            <a:ext cx="4178650" cy="2771027"/>
          </a:xfrm>
          <a:custGeom>
            <a:avLst/>
            <a:gdLst/>
            <a:ahLst/>
            <a:cxnLst/>
            <a:rect l="l" t="t" r="r" b="b"/>
            <a:pathLst>
              <a:path w="4178650" h="2771027">
                <a:moveTo>
                  <a:pt x="0" y="0"/>
                </a:moveTo>
                <a:lnTo>
                  <a:pt x="4178650" y="0"/>
                </a:lnTo>
                <a:lnTo>
                  <a:pt x="4178650" y="2771027"/>
                </a:lnTo>
                <a:lnTo>
                  <a:pt x="0" y="2771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9A845EDA-74A3-9935-4DEE-622E1CB6225B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D6FC99-12AF-5F30-06BF-C99E95D8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80137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2499" y="-209180"/>
            <a:ext cx="4602499" cy="6898359"/>
          </a:xfrm>
          <a:custGeom>
            <a:avLst/>
            <a:gdLst/>
            <a:ahLst/>
            <a:cxnLst/>
            <a:rect l="l" t="t" r="r" b="b"/>
            <a:pathLst>
              <a:path w="4602499" h="6898359">
                <a:moveTo>
                  <a:pt x="0" y="0"/>
                </a:moveTo>
                <a:lnTo>
                  <a:pt x="4602499" y="0"/>
                </a:lnTo>
                <a:lnTo>
                  <a:pt x="4602499" y="6898360"/>
                </a:lnTo>
                <a:lnTo>
                  <a:pt x="0" y="6898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Ellipse 3">
            <a:hlinkClick r:id="rId4" action="ppaction://hlinksldjump"/>
            <a:extLst>
              <a:ext uri="{FF2B5EF4-FFF2-40B4-BE49-F238E27FC236}">
                <a16:creationId xmlns:a16="http://schemas.microsoft.com/office/drawing/2014/main" id="{50C517DE-6573-DC97-D195-71E915B9CB1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B805C6B-CAC1-8902-7699-F52F70DD903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330432" y="-92037"/>
            <a:ext cx="2648906" cy="2648906"/>
          </a:xfrm>
          <a:custGeom>
            <a:avLst/>
            <a:gdLst/>
            <a:ahLst/>
            <a:cxnLst/>
            <a:rect l="l" t="t" r="r" b="b"/>
            <a:pathLst>
              <a:path w="2648906" h="2648906">
                <a:moveTo>
                  <a:pt x="0" y="0"/>
                </a:moveTo>
                <a:lnTo>
                  <a:pt x="2648906" y="0"/>
                </a:lnTo>
                <a:lnTo>
                  <a:pt x="2648906" y="2648906"/>
                </a:lnTo>
                <a:lnTo>
                  <a:pt x="0" y="26489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2090529" y="363534"/>
            <a:ext cx="921456" cy="1238240"/>
          </a:xfrm>
          <a:custGeom>
            <a:avLst/>
            <a:gdLst/>
            <a:ahLst/>
            <a:cxnLst/>
            <a:rect l="l" t="t" r="r" b="b"/>
            <a:pathLst>
              <a:path w="921456" h="1238240">
                <a:moveTo>
                  <a:pt x="0" y="0"/>
                </a:moveTo>
                <a:lnTo>
                  <a:pt x="921455" y="0"/>
                </a:lnTo>
                <a:lnTo>
                  <a:pt x="921455" y="1238240"/>
                </a:lnTo>
                <a:lnTo>
                  <a:pt x="0" y="123824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2327295" y="709317"/>
            <a:ext cx="1305820" cy="1584847"/>
          </a:xfrm>
          <a:custGeom>
            <a:avLst/>
            <a:gdLst/>
            <a:ahLst/>
            <a:cxnLst/>
            <a:rect l="l" t="t" r="r" b="b"/>
            <a:pathLst>
              <a:path w="1305820" h="1584847">
                <a:moveTo>
                  <a:pt x="0" y="0"/>
                </a:moveTo>
                <a:lnTo>
                  <a:pt x="1305820" y="0"/>
                </a:lnTo>
                <a:lnTo>
                  <a:pt x="1305820" y="1584846"/>
                </a:lnTo>
                <a:lnTo>
                  <a:pt x="0" y="1584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8"/>
          <p:cNvGrpSpPr/>
          <p:nvPr/>
        </p:nvGrpSpPr>
        <p:grpSpPr>
          <a:xfrm>
            <a:off x="0" y="69682"/>
            <a:ext cx="4320000" cy="362318"/>
            <a:chOff x="0" y="0"/>
            <a:chExt cx="2709333" cy="22723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709333" cy="227231"/>
            </a:xfrm>
            <a:custGeom>
              <a:avLst/>
              <a:gdLst/>
              <a:ahLst/>
              <a:cxnLst/>
              <a:rect l="l" t="t" r="r" b="b"/>
              <a:pathLst>
                <a:path w="2709333" h="227231">
                  <a:moveTo>
                    <a:pt x="0" y="0"/>
                  </a:moveTo>
                  <a:lnTo>
                    <a:pt x="2709333" y="0"/>
                  </a:lnTo>
                  <a:lnTo>
                    <a:pt x="2709333" y="227231"/>
                  </a:lnTo>
                  <a:lnTo>
                    <a:pt x="0" y="227231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2709333" cy="25580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3961734" y="69682"/>
            <a:ext cx="253716" cy="459214"/>
          </a:xfrm>
          <a:custGeom>
            <a:avLst/>
            <a:gdLst/>
            <a:ahLst/>
            <a:cxnLst/>
            <a:rect l="l" t="t" r="r" b="b"/>
            <a:pathLst>
              <a:path w="253716" h="459214">
                <a:moveTo>
                  <a:pt x="0" y="0"/>
                </a:moveTo>
                <a:lnTo>
                  <a:pt x="253716" y="0"/>
                </a:lnTo>
                <a:lnTo>
                  <a:pt x="253716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511120" y="2976452"/>
            <a:ext cx="175926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Ming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25162" y="4158341"/>
            <a:ext cx="17696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Hongwu (1368-1398)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024485" y="3560160"/>
            <a:ext cx="6397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61396" y="4613476"/>
            <a:ext cx="3404613" cy="39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La 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1" tooltip="https://fr.wikipedia.org/wiki/Tour_du_tambour_de_P%C3%A9k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tour du tambour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2" tooltip="https://fr.wikipedia.org/wiki/P%C3%A9k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Pékin</a:t>
            </a:r>
            <a:endParaRPr lang="en-US" sz="1400" spc="-12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  <a:hlinkClick r:id="rId22" tooltip="https://fr.wikipedia.org/wiki/P%C3%A9ki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994"/>
              </a:lnSpc>
            </a:pP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Statue d'un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soldat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gardien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grande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1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muraille</a:t>
            </a:r>
            <a:endParaRPr lang="en-US" sz="1400" spc="-12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20317" y="5289916"/>
            <a:ext cx="2906068" cy="36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1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translucide décor floral </a:t>
            </a:r>
          </a:p>
          <a:p>
            <a:pPr algn="ctr">
              <a:lnSpc>
                <a:spcPts val="1330"/>
              </a:lnSpc>
            </a:pPr>
            <a:r>
              <a:rPr lang="en-US" sz="1400" spc="1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blanc bleu oxyde de cobalt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27235" y="5877431"/>
            <a:ext cx="221790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Gourde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bianhu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(fiche6)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0" y="22057"/>
            <a:ext cx="18220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785840" y="2297406"/>
            <a:ext cx="120982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GOURDE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1" name="TextBox 61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CDCBF804-0F87-CCC6-B88B-CF82D770561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8" name="Group 6">
              <a:extLst>
                <a:ext uri="{FF2B5EF4-FFF2-40B4-BE49-F238E27FC236}">
                  <a16:creationId xmlns:a16="http://schemas.microsoft.com/office/drawing/2014/main" id="{FDF5CF47-7E7E-749A-C482-2A8DECA380C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B6601088-21EF-48A8-2080-9BD3C9AC51D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1" name="TextBox 8">
                <a:extLst>
                  <a:ext uri="{FF2B5EF4-FFF2-40B4-BE49-F238E27FC236}">
                    <a16:creationId xmlns:a16="http://schemas.microsoft.com/office/drawing/2014/main" id="{0890AB18-A686-92CD-952C-B5B0BEC261A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FFD46B18-531F-1CB1-5CCE-9D6F1E90B20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F0A0DD53-1AA5-6B3B-ADEF-725040368A3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F0CB248B-2936-6C4C-C5EB-3C18438CC17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5CB02814-FEA6-EE9D-A717-982BEC6040C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B7E918CB-F057-F5DA-80E8-BACDB3BF7EB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5839178D-BBB0-6F69-618D-FAE4068F3324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6EE620C5-1300-1FEE-2EBD-DB1484CFC8C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8" name="Group 29">
              <a:extLst>
                <a:ext uri="{FF2B5EF4-FFF2-40B4-BE49-F238E27FC236}">
                  <a16:creationId xmlns:a16="http://schemas.microsoft.com/office/drawing/2014/main" id="{F961B744-A890-E0CC-F13E-3A2562BDE1E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2F8D5E7B-A385-F431-77AC-88E015F19EF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1" name="TextBox 31">
                <a:extLst>
                  <a:ext uri="{FF2B5EF4-FFF2-40B4-BE49-F238E27FC236}">
                    <a16:creationId xmlns:a16="http://schemas.microsoft.com/office/drawing/2014/main" id="{B0154E17-B6F9-A0FF-8E0E-24EAFE6A8C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2A6CCCE8-6C55-5E17-CD08-DA528A9CF9EC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0369A3F-6E3B-A9E8-B4E3-9304B37403B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3" name="Group 32">
              <a:extLst>
                <a:ext uri="{FF2B5EF4-FFF2-40B4-BE49-F238E27FC236}">
                  <a16:creationId xmlns:a16="http://schemas.microsoft.com/office/drawing/2014/main" id="{D009B65F-B744-65E2-3878-00079C9C68F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3A987BBF-94FF-6FA7-7DD5-EB709EA4927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6" name="TextBox 34">
                <a:extLst>
                  <a:ext uri="{FF2B5EF4-FFF2-40B4-BE49-F238E27FC236}">
                    <a16:creationId xmlns:a16="http://schemas.microsoft.com/office/drawing/2014/main" id="{1FC5EE99-61A9-4A5F-4239-AAF4ACAFE9A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C3D0F4B5-4E88-CB93-D709-8240264B066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1B9D4936-AC2F-4028-25F0-DE65E4BF983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8" name="Group 37">
              <a:extLst>
                <a:ext uri="{FF2B5EF4-FFF2-40B4-BE49-F238E27FC236}">
                  <a16:creationId xmlns:a16="http://schemas.microsoft.com/office/drawing/2014/main" id="{EF5A4DFD-37CA-CFD6-649D-B62F2A05F57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76867834-D187-D550-37B9-759404004B1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1" name="TextBox 39">
                <a:extLst>
                  <a:ext uri="{FF2B5EF4-FFF2-40B4-BE49-F238E27FC236}">
                    <a16:creationId xmlns:a16="http://schemas.microsoft.com/office/drawing/2014/main" id="{636CD95F-9E1B-84DE-6DC0-053ED8B6D95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19EE4470-1CB3-C8AC-902F-A5A1CA8A53B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15F12F5D-7322-4904-1FB0-C5156EDD69B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3" name="Group 41">
              <a:extLst>
                <a:ext uri="{FF2B5EF4-FFF2-40B4-BE49-F238E27FC236}">
                  <a16:creationId xmlns:a16="http://schemas.microsoft.com/office/drawing/2014/main" id="{F15294E8-BC9C-1383-23B3-0F4910FE017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5" name="Freeform 42">
                <a:extLst>
                  <a:ext uri="{FF2B5EF4-FFF2-40B4-BE49-F238E27FC236}">
                    <a16:creationId xmlns:a16="http://schemas.microsoft.com/office/drawing/2014/main" id="{009557BB-C6A4-BC30-7337-D973004F480E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6" name="TextBox 43">
                <a:extLst>
                  <a:ext uri="{FF2B5EF4-FFF2-40B4-BE49-F238E27FC236}">
                    <a16:creationId xmlns:a16="http://schemas.microsoft.com/office/drawing/2014/main" id="{C76D02E5-C348-1EBF-8A29-AD71E6DEB3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4" name="Freeform 44">
              <a:extLst>
                <a:ext uri="{FF2B5EF4-FFF2-40B4-BE49-F238E27FC236}">
                  <a16:creationId xmlns:a16="http://schemas.microsoft.com/office/drawing/2014/main" id="{B6EABC95-6BCE-EFCE-A8FD-BD9B7DB88536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7" name="Ellipse 96">
            <a:extLst>
              <a:ext uri="{FF2B5EF4-FFF2-40B4-BE49-F238E27FC236}">
                <a16:creationId xmlns:a16="http://schemas.microsoft.com/office/drawing/2014/main" id="{28B4B253-6F80-25C1-B747-4E1CCABBB4C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DF682172-25ED-E25C-E1FB-232A0CC8E120}"/>
              </a:ext>
            </a:extLst>
          </p:cNvPr>
          <p:cNvGrpSpPr/>
          <p:nvPr/>
        </p:nvGrpSpPr>
        <p:grpSpPr>
          <a:xfrm>
            <a:off x="0" y="-41304"/>
            <a:ext cx="4389580" cy="2685502"/>
            <a:chOff x="-19921" y="-14898"/>
            <a:chExt cx="4389580" cy="2685502"/>
          </a:xfrm>
        </p:grpSpPr>
        <p:pic>
          <p:nvPicPr>
            <p:cNvPr id="99" name="Picture 2">
              <a:hlinkClick r:id="rId23"/>
              <a:extLst>
                <a:ext uri="{FF2B5EF4-FFF2-40B4-BE49-F238E27FC236}">
                  <a16:creationId xmlns:a16="http://schemas.microsoft.com/office/drawing/2014/main" id="{8F63865D-5F51-53A7-6392-3660AEBDC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2316906" y="-14898"/>
              <a:ext cx="1039313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Image 99">
              <a:hlinkClick r:id="rId21"/>
              <a:extLst>
                <a:ext uri="{FF2B5EF4-FFF2-40B4-BE49-F238E27FC236}">
                  <a16:creationId xmlns:a16="http://schemas.microsoft.com/office/drawing/2014/main" id="{909947BF-BE4E-4850-2A8F-C8C2B17FC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1" name="Picture 4">
              <a:hlinkClick r:id="rId28"/>
              <a:extLst>
                <a:ext uri="{FF2B5EF4-FFF2-40B4-BE49-F238E27FC236}">
                  <a16:creationId xmlns:a16="http://schemas.microsoft.com/office/drawing/2014/main" id="{A93701E5-37D3-45BE-AA30-9873D49EE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8">
              <a:hlinkClick r:id="rId31"/>
              <a:extLst>
                <a:ext uri="{FF2B5EF4-FFF2-40B4-BE49-F238E27FC236}">
                  <a16:creationId xmlns:a16="http://schemas.microsoft.com/office/drawing/2014/main" id="{8371B536-7E9D-550C-2191-F8965113C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1802110" y="1459433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>
              <a:extLst>
                <a:ext uri="{FF2B5EF4-FFF2-40B4-BE49-F238E27FC236}">
                  <a16:creationId xmlns:a16="http://schemas.microsoft.com/office/drawing/2014/main" id="{C2F53F55-C556-DA7E-91E3-B60F1659C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Espace réservé du pied de page 4">
            <a:extLst>
              <a:ext uri="{FF2B5EF4-FFF2-40B4-BE49-F238E27FC236}">
                <a16:creationId xmlns:a16="http://schemas.microsoft.com/office/drawing/2014/main" id="{166096A3-B482-13B6-AE40-9A0259F6228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9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F600-7CB5-DFDA-7F72-E996D890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6F198E-5A6E-25E9-B011-A471E93C9C82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281CBDB-0DDB-BB88-A512-0C24C88E6F1F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D1DB32F-7C6E-730B-2A6D-955C39F657B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987B6A0-5D3D-1BA3-5728-1FF67D9FEB0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6B7F0A3-D004-269E-23CE-A440523944C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EC6929B-2C74-EF45-8745-0FEBE35384C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0756AB8-A066-1317-AF16-3879D1C1CBB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55D3BC4-1A0F-0288-249B-8FAA91D60F0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D45C413-A086-CF22-6C96-099C8BC336FC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AEE09F8-369C-E1D8-7D16-87A268B142D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E2A7BA1-A406-29CE-6C87-F7FE520051B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1930D6E-8B0A-207E-37ED-7E2AAA0B4C4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C767EB6-A52D-7726-A5D0-2AAF371A26A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9F42F26-E2F2-94DF-99B7-1610CA5E64B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7D1BEFE-44C3-F0F7-DB05-E272D3DB8279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F615436-7032-BE36-BAC3-3FBB1C9BD65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DDD5CB4-1981-2384-9AEA-EF92F67C6AFE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7F0E0A6-3881-6DE9-06BA-5F1713E3DCD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71722B8-7D14-AC4E-16DE-BE311D528180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5ED771A9-700F-3437-6D86-54F5D7A477F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472175A5-A7A9-901C-C867-159217AB917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DE6526A-954E-180C-C838-CC4C5847AAA0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E42BC37-FF2B-D160-DAA9-ADA66BBCB1E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0E20C4A-8F07-10C8-C90C-69E2172DA93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17D5852-5536-9D03-2EAE-F5BA237E0945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84B96C2-446C-B843-443F-70941C4EA2D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8E2DA74-39C4-2426-A06B-DC79367F66F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7AF00A8-7540-F122-DD18-2CFEBD4EB96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D8190F-1DAC-8729-4A2A-3CC4392CDC0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361D28B-14D9-FA45-BE74-C4342959D2B9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285A979-4E75-503F-461F-37C991432ED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85BA5E9-E116-D54C-E289-65E97602EC5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F22B67B-CEAE-C5A1-F1D7-987D37D82ED2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967B9E5A-57E0-7605-1B1E-AE2124023FA5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0C883FCC-F67C-4E20-A51A-5947C77F25F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D41C102A-D3DA-FF93-AAE2-70D7F85C595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237B1D6-E3A6-C1AD-0CD4-B812208B4C4C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D65D76CE-E6F0-E051-FE60-770C911EC1C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8FDDD479-121A-1842-A1D6-080C6E3B5E2A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5369387-DE94-FE6D-84C9-33609C1AB90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CD8A8B3-F161-7FBA-AE65-CEF1C3C3546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9F16DB85-011E-EBE6-F702-49E2023019F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E8859D04-4C0B-77D0-F1BF-D463D73AA3C1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5BA1F5B5-6B7B-B49E-69C4-68826E5C996C}"/>
              </a:ext>
            </a:extLst>
          </p:cNvPr>
          <p:cNvSpPr/>
          <p:nvPr/>
        </p:nvSpPr>
        <p:spPr>
          <a:xfrm>
            <a:off x="330432" y="-92037"/>
            <a:ext cx="2648906" cy="2648906"/>
          </a:xfrm>
          <a:custGeom>
            <a:avLst/>
            <a:gdLst/>
            <a:ahLst/>
            <a:cxnLst/>
            <a:rect l="l" t="t" r="r" b="b"/>
            <a:pathLst>
              <a:path w="2648906" h="2648906">
                <a:moveTo>
                  <a:pt x="0" y="0"/>
                </a:moveTo>
                <a:lnTo>
                  <a:pt x="2648906" y="0"/>
                </a:lnTo>
                <a:lnTo>
                  <a:pt x="2648906" y="2648906"/>
                </a:lnTo>
                <a:lnTo>
                  <a:pt x="0" y="26489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098CDDE0-3314-B304-16CF-E35B619C256C}"/>
              </a:ext>
            </a:extLst>
          </p:cNvPr>
          <p:cNvSpPr/>
          <p:nvPr/>
        </p:nvSpPr>
        <p:spPr>
          <a:xfrm>
            <a:off x="2090529" y="363534"/>
            <a:ext cx="921456" cy="1238240"/>
          </a:xfrm>
          <a:custGeom>
            <a:avLst/>
            <a:gdLst/>
            <a:ahLst/>
            <a:cxnLst/>
            <a:rect l="l" t="t" r="r" b="b"/>
            <a:pathLst>
              <a:path w="921456" h="1238240">
                <a:moveTo>
                  <a:pt x="0" y="0"/>
                </a:moveTo>
                <a:lnTo>
                  <a:pt x="921455" y="0"/>
                </a:lnTo>
                <a:lnTo>
                  <a:pt x="921455" y="1238240"/>
                </a:lnTo>
                <a:lnTo>
                  <a:pt x="0" y="123824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108BECBC-6593-2BFB-26C9-95A3E56BB0C6}"/>
              </a:ext>
            </a:extLst>
          </p:cNvPr>
          <p:cNvSpPr/>
          <p:nvPr/>
        </p:nvSpPr>
        <p:spPr>
          <a:xfrm>
            <a:off x="2327295" y="709317"/>
            <a:ext cx="1305820" cy="1584847"/>
          </a:xfrm>
          <a:custGeom>
            <a:avLst/>
            <a:gdLst/>
            <a:ahLst/>
            <a:cxnLst/>
            <a:rect l="l" t="t" r="r" b="b"/>
            <a:pathLst>
              <a:path w="1305820" h="1584847">
                <a:moveTo>
                  <a:pt x="0" y="0"/>
                </a:moveTo>
                <a:lnTo>
                  <a:pt x="1305820" y="0"/>
                </a:lnTo>
                <a:lnTo>
                  <a:pt x="1305820" y="1584846"/>
                </a:lnTo>
                <a:lnTo>
                  <a:pt x="0" y="1584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8">
            <a:extLst>
              <a:ext uri="{FF2B5EF4-FFF2-40B4-BE49-F238E27FC236}">
                <a16:creationId xmlns:a16="http://schemas.microsoft.com/office/drawing/2014/main" id="{561C5165-D3F9-A9E9-2669-ECEF7427AFD3}"/>
              </a:ext>
            </a:extLst>
          </p:cNvPr>
          <p:cNvGrpSpPr/>
          <p:nvPr/>
        </p:nvGrpSpPr>
        <p:grpSpPr>
          <a:xfrm>
            <a:off x="0" y="69682"/>
            <a:ext cx="4320000" cy="362318"/>
            <a:chOff x="0" y="0"/>
            <a:chExt cx="2709333" cy="227231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BB473822-CB0A-F66D-D5F2-892EB3F197E8}"/>
                </a:ext>
              </a:extLst>
            </p:cNvPr>
            <p:cNvSpPr/>
            <p:nvPr/>
          </p:nvSpPr>
          <p:spPr>
            <a:xfrm>
              <a:off x="0" y="0"/>
              <a:ext cx="2709333" cy="227231"/>
            </a:xfrm>
            <a:custGeom>
              <a:avLst/>
              <a:gdLst/>
              <a:ahLst/>
              <a:cxnLst/>
              <a:rect l="l" t="t" r="r" b="b"/>
              <a:pathLst>
                <a:path w="2709333" h="227231">
                  <a:moveTo>
                    <a:pt x="0" y="0"/>
                  </a:moveTo>
                  <a:lnTo>
                    <a:pt x="2709333" y="0"/>
                  </a:lnTo>
                  <a:lnTo>
                    <a:pt x="2709333" y="227231"/>
                  </a:lnTo>
                  <a:lnTo>
                    <a:pt x="0" y="227231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00165ADB-8A4E-96CC-2809-A6634B7151E7}"/>
                </a:ext>
              </a:extLst>
            </p:cNvPr>
            <p:cNvSpPr txBox="1"/>
            <p:nvPr/>
          </p:nvSpPr>
          <p:spPr>
            <a:xfrm>
              <a:off x="0" y="-28575"/>
              <a:ext cx="2709333" cy="25580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1" name="Freeform 51">
            <a:extLst>
              <a:ext uri="{FF2B5EF4-FFF2-40B4-BE49-F238E27FC236}">
                <a16:creationId xmlns:a16="http://schemas.microsoft.com/office/drawing/2014/main" id="{FB33F74D-9C01-8AE4-3AEC-7D96A74A92E9}"/>
              </a:ext>
            </a:extLst>
          </p:cNvPr>
          <p:cNvSpPr/>
          <p:nvPr/>
        </p:nvSpPr>
        <p:spPr>
          <a:xfrm>
            <a:off x="3961734" y="69682"/>
            <a:ext cx="253716" cy="459214"/>
          </a:xfrm>
          <a:custGeom>
            <a:avLst/>
            <a:gdLst/>
            <a:ahLst/>
            <a:cxnLst/>
            <a:rect l="l" t="t" r="r" b="b"/>
            <a:pathLst>
              <a:path w="253716" h="459214">
                <a:moveTo>
                  <a:pt x="0" y="0"/>
                </a:moveTo>
                <a:lnTo>
                  <a:pt x="253716" y="0"/>
                </a:lnTo>
                <a:lnTo>
                  <a:pt x="253716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643DD74-67CC-C6F7-92AE-B75A0C30CABA}"/>
              </a:ext>
            </a:extLst>
          </p:cNvPr>
          <p:cNvSpPr txBox="1"/>
          <p:nvPr/>
        </p:nvSpPr>
        <p:spPr>
          <a:xfrm>
            <a:off x="1511120" y="2976452"/>
            <a:ext cx="175926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dynastie Ming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08F881D-5E5D-AE02-CC55-C14E6FD17AE4}"/>
              </a:ext>
            </a:extLst>
          </p:cNvPr>
          <p:cNvSpPr txBox="1"/>
          <p:nvPr/>
        </p:nvSpPr>
        <p:spPr>
          <a:xfrm>
            <a:off x="1525162" y="4158341"/>
            <a:ext cx="17696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Hongwu (1368-1398)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A6963F76-5B55-D788-58CC-82B8DD839B0E}"/>
              </a:ext>
            </a:extLst>
          </p:cNvPr>
          <p:cNvSpPr txBox="1"/>
          <p:nvPr/>
        </p:nvSpPr>
        <p:spPr>
          <a:xfrm>
            <a:off x="2024485" y="3560160"/>
            <a:ext cx="63970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A73F8360-2212-C711-28E8-59367E69C8B4}"/>
              </a:ext>
            </a:extLst>
          </p:cNvPr>
          <p:cNvSpPr txBox="1"/>
          <p:nvPr/>
        </p:nvSpPr>
        <p:spPr>
          <a:xfrm>
            <a:off x="761396" y="4613476"/>
            <a:ext cx="3404613" cy="39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La 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1" tooltip="https://fr.wikipedia.org/wiki/Tour_du_tambour_de_P%C3%A9k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tour du tambour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  <a:hlinkClick r:id="rId22" tooltip="https://fr.wikipedia.org/wiki/P%C3%A9k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Pékin</a:t>
            </a:r>
            <a:endParaRPr lang="en-US" sz="1400" spc="-12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  <a:hlinkClick r:id="rId22" tooltip="https://fr.wikipedia.org/wiki/P%C3%A9ki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994"/>
              </a:lnSpc>
            </a:pP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Statue d'un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soldat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gardien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12" dirty="0" err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grande</a:t>
            </a:r>
            <a:r>
              <a:rPr lang="en-US" sz="1400" spc="-12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1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muraille</a:t>
            </a:r>
            <a:endParaRPr lang="en-US" sz="1400" spc="-12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D5FC3EC1-C881-88B5-BFC5-36BDC4EA7BBB}"/>
              </a:ext>
            </a:extLst>
          </p:cNvPr>
          <p:cNvSpPr txBox="1"/>
          <p:nvPr/>
        </p:nvSpPr>
        <p:spPr>
          <a:xfrm>
            <a:off x="1120317" y="5289916"/>
            <a:ext cx="2906068" cy="36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1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 translucide décor floral </a:t>
            </a:r>
          </a:p>
          <a:p>
            <a:pPr algn="ctr">
              <a:lnSpc>
                <a:spcPts val="1330"/>
              </a:lnSpc>
            </a:pPr>
            <a:r>
              <a:rPr lang="en-US" sz="1400" spc="1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blanc bleu oxyde de cobalt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68DFA207-0D9C-25EB-C812-AE5C3FF02D20}"/>
              </a:ext>
            </a:extLst>
          </p:cNvPr>
          <p:cNvSpPr txBox="1"/>
          <p:nvPr/>
        </p:nvSpPr>
        <p:spPr>
          <a:xfrm>
            <a:off x="1327235" y="5877431"/>
            <a:ext cx="221790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Gourde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bianhu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(fiche6) 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4D8D6FC2-5270-BF6E-E129-2ED7AADD3DA4}"/>
              </a:ext>
            </a:extLst>
          </p:cNvPr>
          <p:cNvSpPr txBox="1"/>
          <p:nvPr/>
        </p:nvSpPr>
        <p:spPr>
          <a:xfrm>
            <a:off x="0" y="22057"/>
            <a:ext cx="18220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D1C9B459-8313-C3C5-4D28-2DB9235B6003}"/>
              </a:ext>
            </a:extLst>
          </p:cNvPr>
          <p:cNvSpPr txBox="1"/>
          <p:nvPr/>
        </p:nvSpPr>
        <p:spPr>
          <a:xfrm>
            <a:off x="1785840" y="2297406"/>
            <a:ext cx="120982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GOURDE</a:t>
            </a:r>
          </a:p>
        </p:txBody>
      </p:sp>
      <p:grpSp>
        <p:nvGrpSpPr>
          <p:cNvPr id="60" name="Group 60">
            <a:extLst>
              <a:ext uri="{FF2B5EF4-FFF2-40B4-BE49-F238E27FC236}">
                <a16:creationId xmlns:a16="http://schemas.microsoft.com/office/drawing/2014/main" id="{EFE5B1F2-0B51-CB85-9B96-20AF15E8CA3B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2C03AE2-6813-1F75-A16E-1E9305AD48D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6171F08B-E52D-D7A7-7902-F05435089B77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6577A8BA-13B9-5C94-AC85-856DDDAD0C29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0A8B7B6B-DC31-F4F2-F8A9-D25F4D049BBC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BEC1187E-539E-2507-D540-6C763607D46F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FA437AF8-35C7-41BB-7416-435D421860F3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FAA75D12-A4E4-7A5A-A7E5-40929D3100B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8" name="Group 6">
              <a:extLst>
                <a:ext uri="{FF2B5EF4-FFF2-40B4-BE49-F238E27FC236}">
                  <a16:creationId xmlns:a16="http://schemas.microsoft.com/office/drawing/2014/main" id="{17172C0B-3302-BA90-B3E3-88CEA888A08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2BA4A04A-FFC6-F2DE-EB87-5CAE0C2C33F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1" name="TextBox 8">
                <a:extLst>
                  <a:ext uri="{FF2B5EF4-FFF2-40B4-BE49-F238E27FC236}">
                    <a16:creationId xmlns:a16="http://schemas.microsoft.com/office/drawing/2014/main" id="{E9927859-8099-B4E6-39E8-9D367604834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78CD8E6A-119D-29F8-A51B-C37C785669B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C2BE91C1-3274-F6BC-2C1B-B2CFDEECEF9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DA084653-F6F9-4ECB-D8FA-CB243F2B2EF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BF62A177-5209-5AD8-AA54-13CD3EFAF75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2C6D0D19-1043-ECED-8D7C-6189DD5B360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EEDDA294-948E-A673-5ECC-D3972024B5B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D71FBF4F-E7A0-5E05-C441-43C9D376B29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8" name="Group 29">
              <a:extLst>
                <a:ext uri="{FF2B5EF4-FFF2-40B4-BE49-F238E27FC236}">
                  <a16:creationId xmlns:a16="http://schemas.microsoft.com/office/drawing/2014/main" id="{C8503B49-B553-15F0-991D-DFA5EC50796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1448730B-62EA-CE3C-8127-C3DB83ADA2B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1" name="TextBox 31">
                <a:extLst>
                  <a:ext uri="{FF2B5EF4-FFF2-40B4-BE49-F238E27FC236}">
                    <a16:creationId xmlns:a16="http://schemas.microsoft.com/office/drawing/2014/main" id="{EFE680D8-0F5E-4672-FCFB-4B961731F2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473C7D63-B2B6-14CA-BD59-472A4ECA062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61BC5E1B-6627-3748-078C-B0AA87E26EE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3" name="Group 32">
              <a:extLst>
                <a:ext uri="{FF2B5EF4-FFF2-40B4-BE49-F238E27FC236}">
                  <a16:creationId xmlns:a16="http://schemas.microsoft.com/office/drawing/2014/main" id="{4481E687-FA6F-3B82-0065-6B3CF450B15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49FCF216-D3C4-4A66-0740-52A14B626CF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6" name="TextBox 34">
                <a:extLst>
                  <a:ext uri="{FF2B5EF4-FFF2-40B4-BE49-F238E27FC236}">
                    <a16:creationId xmlns:a16="http://schemas.microsoft.com/office/drawing/2014/main" id="{E293FA3A-A6FE-450E-B120-7438294AB5B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55181DC-F33C-615D-01E3-EBE1075C998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5C03B629-E722-2284-C760-08E0C5D5139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8" name="Group 37">
              <a:extLst>
                <a:ext uri="{FF2B5EF4-FFF2-40B4-BE49-F238E27FC236}">
                  <a16:creationId xmlns:a16="http://schemas.microsoft.com/office/drawing/2014/main" id="{26923AA5-6391-8070-6909-1888A7C7E8D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5733BC3A-2324-AABD-AA7A-FDC8643C0EA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1" name="TextBox 39">
                <a:extLst>
                  <a:ext uri="{FF2B5EF4-FFF2-40B4-BE49-F238E27FC236}">
                    <a16:creationId xmlns:a16="http://schemas.microsoft.com/office/drawing/2014/main" id="{DEE72C3D-9160-18B3-16A5-3A7856F40A7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C6C91240-1157-2FC9-6215-E9E4F9D924D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3AFC2510-5DA6-D4A1-DB81-EFFC4BF8184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3" name="Group 41">
              <a:extLst>
                <a:ext uri="{FF2B5EF4-FFF2-40B4-BE49-F238E27FC236}">
                  <a16:creationId xmlns:a16="http://schemas.microsoft.com/office/drawing/2014/main" id="{DF7DB4BF-6979-8FDB-71EE-1D71681DF933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5" name="Freeform 42">
                <a:extLst>
                  <a:ext uri="{FF2B5EF4-FFF2-40B4-BE49-F238E27FC236}">
                    <a16:creationId xmlns:a16="http://schemas.microsoft.com/office/drawing/2014/main" id="{92CD6BF5-2C73-A788-8E15-BD419A7BAEA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6" name="TextBox 43">
                <a:extLst>
                  <a:ext uri="{FF2B5EF4-FFF2-40B4-BE49-F238E27FC236}">
                    <a16:creationId xmlns:a16="http://schemas.microsoft.com/office/drawing/2014/main" id="{4D8BD35C-6742-2BDE-5834-3B29604ADEF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4" name="Freeform 44">
              <a:extLst>
                <a:ext uri="{FF2B5EF4-FFF2-40B4-BE49-F238E27FC236}">
                  <a16:creationId xmlns:a16="http://schemas.microsoft.com/office/drawing/2014/main" id="{8F767701-111C-6A1B-0ED0-92E5AF97045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7" name="Ellipse 96">
            <a:extLst>
              <a:ext uri="{FF2B5EF4-FFF2-40B4-BE49-F238E27FC236}">
                <a16:creationId xmlns:a16="http://schemas.microsoft.com/office/drawing/2014/main" id="{97B387AC-FF3A-215C-A0A8-5DB8D5F11DA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09B43D64-A842-BC54-41D2-5DBB4D6F9EF1}"/>
              </a:ext>
            </a:extLst>
          </p:cNvPr>
          <p:cNvGrpSpPr/>
          <p:nvPr/>
        </p:nvGrpSpPr>
        <p:grpSpPr>
          <a:xfrm>
            <a:off x="0" y="-41304"/>
            <a:ext cx="4389580" cy="2685502"/>
            <a:chOff x="-19921" y="-14898"/>
            <a:chExt cx="4389580" cy="2685502"/>
          </a:xfrm>
        </p:grpSpPr>
        <p:pic>
          <p:nvPicPr>
            <p:cNvPr id="99" name="Picture 2">
              <a:hlinkClick r:id="rId23"/>
              <a:extLst>
                <a:ext uri="{FF2B5EF4-FFF2-40B4-BE49-F238E27FC236}">
                  <a16:creationId xmlns:a16="http://schemas.microsoft.com/office/drawing/2014/main" id="{D62E4DBB-5874-8A7C-7876-715DFF70A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2316906" y="-14898"/>
              <a:ext cx="1039313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Image 99">
              <a:hlinkClick r:id="rId21"/>
              <a:extLst>
                <a:ext uri="{FF2B5EF4-FFF2-40B4-BE49-F238E27FC236}">
                  <a16:creationId xmlns:a16="http://schemas.microsoft.com/office/drawing/2014/main" id="{6324D75E-8B18-A1C2-C0D8-82688A4E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>
            <a:xfrm>
              <a:off x="-19921" y="-3619"/>
              <a:ext cx="2340864" cy="1524612"/>
            </a:xfrm>
            <a:prstGeom prst="rect">
              <a:avLst/>
            </a:prstGeom>
          </p:spPr>
        </p:pic>
        <p:pic>
          <p:nvPicPr>
            <p:cNvPr id="101" name="Picture 4">
              <a:hlinkClick r:id="rId28"/>
              <a:extLst>
                <a:ext uri="{FF2B5EF4-FFF2-40B4-BE49-F238E27FC236}">
                  <a16:creationId xmlns:a16="http://schemas.microsoft.com/office/drawing/2014/main" id="{CACB5AD9-0AB0-82F2-6A5E-B7F832192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8">
              <a:hlinkClick r:id="rId31"/>
              <a:extLst>
                <a:ext uri="{FF2B5EF4-FFF2-40B4-BE49-F238E27FC236}">
                  <a16:creationId xmlns:a16="http://schemas.microsoft.com/office/drawing/2014/main" id="{9DF54DF4-F4B9-46FA-616E-26C0E2020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1802110" y="1459433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>
              <a:extLst>
                <a:ext uri="{FF2B5EF4-FFF2-40B4-BE49-F238E27FC236}">
                  <a16:creationId xmlns:a16="http://schemas.microsoft.com/office/drawing/2014/main" id="{A57F5F51-B2A0-0C7B-87ED-7479919FB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Espace réservé du pied de page 4">
            <a:extLst>
              <a:ext uri="{FF2B5EF4-FFF2-40B4-BE49-F238E27FC236}">
                <a16:creationId xmlns:a16="http://schemas.microsoft.com/office/drawing/2014/main" id="{9BD50D20-54BC-E3AA-53D8-69B3E59E149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7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9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3411" y="893703"/>
            <a:ext cx="4377502" cy="4377502"/>
          </a:xfrm>
          <a:custGeom>
            <a:avLst/>
            <a:gdLst/>
            <a:ahLst/>
            <a:cxnLst/>
            <a:rect l="l" t="t" r="r" b="b"/>
            <a:pathLst>
              <a:path w="4377502" h="4377502">
                <a:moveTo>
                  <a:pt x="0" y="0"/>
                </a:moveTo>
                <a:lnTo>
                  <a:pt x="4377502" y="0"/>
                </a:lnTo>
                <a:lnTo>
                  <a:pt x="4377502" y="4377502"/>
                </a:lnTo>
                <a:lnTo>
                  <a:pt x="0" y="437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989" y="522357"/>
            <a:ext cx="1614011" cy="2168888"/>
          </a:xfrm>
          <a:custGeom>
            <a:avLst/>
            <a:gdLst/>
            <a:ahLst/>
            <a:cxnLst/>
            <a:rect l="l" t="t" r="r" b="b"/>
            <a:pathLst>
              <a:path w="1614011" h="2168888">
                <a:moveTo>
                  <a:pt x="0" y="0"/>
                </a:moveTo>
                <a:lnTo>
                  <a:pt x="1614011" y="0"/>
                </a:lnTo>
                <a:lnTo>
                  <a:pt x="1614011" y="2168887"/>
                </a:lnTo>
                <a:lnTo>
                  <a:pt x="0" y="21688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8870" y="3687055"/>
            <a:ext cx="1744518" cy="2117285"/>
          </a:xfrm>
          <a:custGeom>
            <a:avLst/>
            <a:gdLst/>
            <a:ahLst/>
            <a:cxnLst/>
            <a:rect l="l" t="t" r="r" b="b"/>
            <a:pathLst>
              <a:path w="1744518" h="2117285">
                <a:moveTo>
                  <a:pt x="0" y="0"/>
                </a:moveTo>
                <a:lnTo>
                  <a:pt x="1744517" y="0"/>
                </a:lnTo>
                <a:lnTo>
                  <a:pt x="1744517" y="2117285"/>
                </a:lnTo>
                <a:lnTo>
                  <a:pt x="0" y="211728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Ellipse 5">
            <a:hlinkClick r:id="rId6" action="ppaction://hlinksldjump"/>
            <a:extLst>
              <a:ext uri="{FF2B5EF4-FFF2-40B4-BE49-F238E27FC236}">
                <a16:creationId xmlns:a16="http://schemas.microsoft.com/office/drawing/2014/main" id="{EF536D75-0F42-78DA-D660-8FA489723AC5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1C5B7B5-E90B-F931-DF57-1474C2648B0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-45746" y="41585"/>
            <a:ext cx="4435565" cy="2295405"/>
          </a:xfrm>
          <a:custGeom>
            <a:avLst/>
            <a:gdLst/>
            <a:ahLst/>
            <a:cxnLst/>
            <a:rect l="l" t="t" r="r" b="b"/>
            <a:pathLst>
              <a:path w="4435565" h="2295405">
                <a:moveTo>
                  <a:pt x="0" y="0"/>
                </a:moveTo>
                <a:lnTo>
                  <a:pt x="4435565" y="0"/>
                </a:lnTo>
                <a:lnTo>
                  <a:pt x="4435565" y="2295405"/>
                </a:lnTo>
                <a:lnTo>
                  <a:pt x="0" y="229540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85913" y="69682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951192" y="2923323"/>
            <a:ext cx="306345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dynastie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Qing 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Tibétain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118841" y="4177391"/>
            <a:ext cx="54382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18ème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53315" y="3543677"/>
            <a:ext cx="14748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 Qianlong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23231" y="4717840"/>
            <a:ext cx="160353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Tibétains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23796" y="5308966"/>
            <a:ext cx="231824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Porcelaines polychromes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15322" y="5887003"/>
            <a:ext cx="238936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Aiguière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d’ablution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22057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02553" y="2297406"/>
            <a:ext cx="24092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L’AIGUIÈRE À ABLUTIONS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493E84D-293F-79A0-FB18-5865BB7CBC9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BDBE0F0F-0989-2894-D74E-C9F216B9B1C6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839E9349-3EA9-1973-5DED-58DAFDAE2A6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D76DF833-CFA2-15E5-7CD7-EBCCC532DC4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E203877C-C46D-C7D1-49F9-5D21182A769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F5DFE65-FEC7-A663-AF19-99595487258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5559BB68-9ABE-0F05-EBDE-AAC97D54FEC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E37E670B-F868-58ED-A277-23C4B562E08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F2BF086B-38AD-FA2E-04B0-225C5219F31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5785F259-BECD-F427-02CC-B7F1875E8B4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130FE29-1CE5-A2CA-A246-A4B026C58A3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05FCE6AC-3663-CDFF-22A2-67F3858B893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040C334A-9E87-D765-CCD2-7D96325371B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FD51B103-3CC5-0699-E972-FC232C36C1F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C7A7B16-BC74-8FD0-128A-4B9257ADC73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A73E532-27D4-4FCF-0B37-54B447A0E3B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D7076D3F-DC91-F87C-8D17-E674F8029D9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EDFC5C12-3460-9834-0175-5C89851C4DA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6E3830FD-82D8-0EED-4800-604463EA028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6EA8828-99AB-C789-28C2-2E69D4A851D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F535533-973C-B84B-5934-F6774C5FBC5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BC7DC873-7266-02D8-1728-262D0E9D8FEB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ECBFAAE5-A360-0DAC-15EA-C93842E68E8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A0C793C3-8267-0B02-B604-7DD37DFAA65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35958394-14E6-87EE-053A-7CDF1B67B00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B5E4A032-F028-7A4D-4BC7-8D40DCB062C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D1E7D585-D8D6-A93E-3CF7-FDC778A183F8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77BA2EA1-2EF3-039B-E396-ED54377AE5D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D8825CDB-CF5A-1D0B-1A9A-65F25D6D140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49F82AEB-5FC0-FFA7-4751-F6663A50EDDA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D591F64A-BC6B-3CF8-4ABF-9E32C93A40A3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9E1C669-1A0D-B50E-8ACB-93BEDE0C4C71}"/>
              </a:ext>
            </a:extLst>
          </p:cNvPr>
          <p:cNvGrpSpPr/>
          <p:nvPr/>
        </p:nvGrpSpPr>
        <p:grpSpPr>
          <a:xfrm>
            <a:off x="-34263" y="-23602"/>
            <a:ext cx="4383350" cy="2675023"/>
            <a:chOff x="-13691" y="-14898"/>
            <a:chExt cx="4383350" cy="2675023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153E52F2-3909-28CA-CCEF-4E2FEDEF4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44855" y="-14898"/>
              <a:ext cx="983414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19"/>
              <a:extLst>
                <a:ext uri="{FF2B5EF4-FFF2-40B4-BE49-F238E27FC236}">
                  <a16:creationId xmlns:a16="http://schemas.microsoft.com/office/drawing/2014/main" id="{B282529F-A3A4-A1E4-33F2-1B6488F3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-32"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D3FBF12E-7A74-72AE-BD18-F88C26959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53533C6A-5B80-5DDF-1FE1-2E8BF0232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9"/>
              <a:extLst>
                <a:ext uri="{FF2B5EF4-FFF2-40B4-BE49-F238E27FC236}">
                  <a16:creationId xmlns:a16="http://schemas.microsoft.com/office/drawing/2014/main" id="{AE52606A-450D-F3FE-7EEF-3D71F90EF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1CB14EC8-8E78-2772-649A-C59C6302A7D7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B683-1F25-4B95-C4B3-2A460FEC0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A4B4E3-5B3C-2B1C-1257-9FD1A1ECA06B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F30BDB4-71CB-E3CD-6B3B-A5B3E19445A5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75AF927-CD3D-3FEC-B195-A3428A69869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3CC0789-30BF-FCD6-3BC2-6124EFB6625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FA099B9-0482-3599-3832-10679248906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82C7A2C-B85A-8A72-7944-7AC480464C0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E474027-D5FE-FE64-E5F8-05DAB5406B1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8CF3243-373C-87F7-AFD8-483B1D67524D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07EA3EA-79DE-3E17-C9B7-B74BBF7094E5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C30C110-D841-FB5A-088D-B980A2CB367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B4F25AE-FFD1-F264-9D6F-D83F1DBDF09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8D2F13E-C562-C941-0F1D-F35D7F44C513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E04D401-394D-4D3F-31C2-729EF2E323A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D06D56F-BD7B-C144-DA2B-E5BB1466E79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0E346B6-389A-9A61-324A-A8E84E7E2531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36474B7-0075-C9C1-FA77-B0F204AB086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7AE80D2-A84C-3876-C671-8983222274B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4E66A0E-645B-6AD7-0114-143DFE2624C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5EB1D77-516D-72B6-36D4-CF370A55013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E350FD13-FB46-C67C-5FBA-7C83DF21BAC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0B757619-4AE6-0600-13A1-8BD5EB06327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A9AA15F-8BC8-929E-076D-7D803A54890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EEF05F-F551-3CFE-B60A-1E942ECD2B3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2DCA8F0-BF56-6810-992C-E341AB2B39E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2A7E7B07-A08B-E454-FD9E-91B8A978840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38BC2C2-2749-0D77-32C4-B8F96775B07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9BB9CB12-CA76-54AD-4106-F7FBEFEE265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4AE3C5E-D6C1-C65A-1B5D-F8533A82C4B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3864224-F613-147F-FD8C-AE17B53DFB8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1ABC38F7-91D7-C9B6-EF0A-46B8BEFD7B2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28ABD95-02D3-B9DA-0A30-75891BE857F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2FA7FB1-27DA-88F0-DD18-A9CFB6C0A68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FE34D6B-B413-8B68-10B0-EC468DA2F7B2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942A79C-BCA8-6DCF-564C-9CF36BA4863A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463A406C-E85D-1867-440A-6F547AFF2B3C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255E5393-08E4-149F-90DC-C9148B89215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0EEE615-641C-8402-47F4-D0EAE8ACBFA8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E792B37-A6B1-DA5C-2180-1F2F163A013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9483B99B-827C-3D68-269B-62113353C97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998883E-2D92-4634-9BDA-2507083CE1AE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6922E1A-672B-973B-8571-487C3F38E1A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EB9D507-BFC4-95FF-E78C-163BE1792B3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7861F9E-0903-0D74-162D-D719591AB252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C05869DF-498D-7EFB-EE3C-9CB9174A7724}"/>
              </a:ext>
            </a:extLst>
          </p:cNvPr>
          <p:cNvSpPr/>
          <p:nvPr/>
        </p:nvSpPr>
        <p:spPr>
          <a:xfrm>
            <a:off x="-45746" y="41585"/>
            <a:ext cx="4435565" cy="2295405"/>
          </a:xfrm>
          <a:custGeom>
            <a:avLst/>
            <a:gdLst/>
            <a:ahLst/>
            <a:cxnLst/>
            <a:rect l="l" t="t" r="r" b="b"/>
            <a:pathLst>
              <a:path w="4435565" h="2295405">
                <a:moveTo>
                  <a:pt x="0" y="0"/>
                </a:moveTo>
                <a:lnTo>
                  <a:pt x="4435565" y="0"/>
                </a:lnTo>
                <a:lnTo>
                  <a:pt x="4435565" y="2295405"/>
                </a:lnTo>
                <a:lnTo>
                  <a:pt x="0" y="229540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B84AF02A-CD2F-9CB4-1A00-5F37F226EC3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A269BAE-E523-2D5A-BD72-A030BC7F230B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BD59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B0BD2962-F67C-90A3-6438-F2C966EE6910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25275355-A535-31EB-0123-C397268AB923}"/>
              </a:ext>
            </a:extLst>
          </p:cNvPr>
          <p:cNvSpPr/>
          <p:nvPr/>
        </p:nvSpPr>
        <p:spPr>
          <a:xfrm>
            <a:off x="3985913" y="69682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35B8589-6E86-46CE-5D0B-19B9DA933459}"/>
              </a:ext>
            </a:extLst>
          </p:cNvPr>
          <p:cNvSpPr txBox="1"/>
          <p:nvPr/>
        </p:nvSpPr>
        <p:spPr>
          <a:xfrm>
            <a:off x="951192" y="2923323"/>
            <a:ext cx="306345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dynastie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Qing style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Tibétain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AD2941F1-4F79-A2D6-E7F7-F9374A322CB8}"/>
              </a:ext>
            </a:extLst>
          </p:cNvPr>
          <p:cNvSpPr txBox="1"/>
          <p:nvPr/>
        </p:nvSpPr>
        <p:spPr>
          <a:xfrm>
            <a:off x="2118841" y="4177391"/>
            <a:ext cx="54382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18ème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4EC1A6E-EAD2-BD22-F3A5-1ACEDFFA2F11}"/>
              </a:ext>
            </a:extLst>
          </p:cNvPr>
          <p:cNvSpPr txBox="1"/>
          <p:nvPr/>
        </p:nvSpPr>
        <p:spPr>
          <a:xfrm>
            <a:off x="1653315" y="3543677"/>
            <a:ext cx="147487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Chine Qianlong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ACFFEFFD-6379-8B39-014B-D1FE58B30778}"/>
              </a:ext>
            </a:extLst>
          </p:cNvPr>
          <p:cNvSpPr txBox="1"/>
          <p:nvPr/>
        </p:nvSpPr>
        <p:spPr>
          <a:xfrm>
            <a:off x="1623231" y="4717840"/>
            <a:ext cx="160353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Tibétains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DB4E1AE9-A443-4FC5-D6A8-6F364508E1F6}"/>
              </a:ext>
            </a:extLst>
          </p:cNvPr>
          <p:cNvSpPr txBox="1"/>
          <p:nvPr/>
        </p:nvSpPr>
        <p:spPr>
          <a:xfrm>
            <a:off x="1323796" y="5308966"/>
            <a:ext cx="231824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Porcelaines polychromes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A1E8C472-CEAC-2DE2-67FE-A4D59288EFD6}"/>
              </a:ext>
            </a:extLst>
          </p:cNvPr>
          <p:cNvSpPr txBox="1"/>
          <p:nvPr/>
        </p:nvSpPr>
        <p:spPr>
          <a:xfrm>
            <a:off x="1215322" y="5887003"/>
            <a:ext cx="2389365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Aiguière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d’ablution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6) 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0270FD4B-F9DF-08EB-B6BC-629F11A260AF}"/>
              </a:ext>
            </a:extLst>
          </p:cNvPr>
          <p:cNvSpPr txBox="1"/>
          <p:nvPr/>
        </p:nvSpPr>
        <p:spPr>
          <a:xfrm>
            <a:off x="0" y="22057"/>
            <a:ext cx="1704935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CHINE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B62BF05F-1DEE-F167-17F8-8BF1CE41FDE2}"/>
              </a:ext>
            </a:extLst>
          </p:cNvPr>
          <p:cNvSpPr txBox="1"/>
          <p:nvPr/>
        </p:nvSpPr>
        <p:spPr>
          <a:xfrm>
            <a:off x="1102553" y="2297406"/>
            <a:ext cx="24092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L’AIGUIÈRE À ABLUTIONS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ACD6BA16-105B-707D-8D18-FEE616838F46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8D775055-4F15-AAD4-1491-6BA083A10BFA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FC10AA56-F917-819A-757D-587E1898846C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BB2689C0-4B1C-ADE2-3695-DEFD9C5F2775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769F86B8-8652-7340-15BD-A60C78D40FCA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8286FB79-EFA8-197A-1626-3517742580E3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E02E6C3C-C2E2-25E1-FE9D-CB742AEBEDA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3C7226D-31FE-D9EF-CEE7-3356AF8A112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6D0335C2-0354-F252-516F-828489FC37B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410386FF-A27E-313C-62E9-01343323F75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89366029-2BF9-1795-17AF-92910D33CF3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15986450-4147-36BC-2B6C-51A2EE8572E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5BF94ED-6097-49E2-4C75-D82305080FA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42D2AF57-158F-2423-1935-AED416A4A47C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6746E4C1-2AEE-2410-AC84-B562EED1EC7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C67FFC3F-361E-26D6-3DBA-37A5AFE2DC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5D9A8F2B-3DC5-0D29-87FE-CF87C081467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AFF74D6-5DCA-97A5-EB3C-C31FD48299C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2ACB6C7F-3904-1306-33E4-DD77401AC88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54116479-1F8A-B686-037C-241E1D722B1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8D46AEC8-C12F-C328-C2E5-27811651459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D5BFE802-3181-58F6-1400-E6A82F41A14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EBF28DE-F6C2-EE50-B8B3-CE19BF77B6A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08AA0C9E-237E-2EC7-E639-D124409B9738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E73F897C-ABCA-DC25-9D45-03CA0EEB70E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5EA78447-2652-321A-5A77-877B6CC5C4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239139BA-568D-F501-A485-40A7696EECD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2B0B677-2378-5CD3-FCF0-7FA7646BE7D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AC056F55-185B-BA49-058A-900D6BA4B62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09B3A2A0-1E05-867B-C764-507644ECE94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3D7CD0EF-BD9B-1EB9-5A9C-FC6BC000D15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AE97C6C7-3C14-4C17-1B8E-92B49282546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9206970-AAF7-0D55-4C13-05D145C7FF3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02367DDD-CFD0-0CEC-24A3-1FB68ACA93C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93A92056-A5D7-8A63-EDB2-3FDA05DFF6E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FBADA670-98D1-BAC4-D741-D3DD608F78E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06E70FAA-4FDF-D2E0-8058-301E9464C49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50BCEB2E-55C8-AD7F-61BB-E0C8C903388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C8077074-F2C6-A8DD-D346-8A8993ED9ECA}"/>
              </a:ext>
            </a:extLst>
          </p:cNvPr>
          <p:cNvGrpSpPr/>
          <p:nvPr/>
        </p:nvGrpSpPr>
        <p:grpSpPr>
          <a:xfrm>
            <a:off x="-34263" y="-23602"/>
            <a:ext cx="4383350" cy="2675023"/>
            <a:chOff x="-13691" y="-14898"/>
            <a:chExt cx="4383350" cy="2675023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46306A1B-B35B-2C77-6724-5E9879712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44855" y="-14898"/>
              <a:ext cx="983414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19"/>
              <a:extLst>
                <a:ext uri="{FF2B5EF4-FFF2-40B4-BE49-F238E27FC236}">
                  <a16:creationId xmlns:a16="http://schemas.microsoft.com/office/drawing/2014/main" id="{FE63FDF4-512F-C4BE-D9D5-0368E031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-32"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0ED7BE2F-976F-B11D-728E-BF2892DA5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BF3325FA-822E-5213-3E50-EA4EB02D5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9"/>
              <a:extLst>
                <a:ext uri="{FF2B5EF4-FFF2-40B4-BE49-F238E27FC236}">
                  <a16:creationId xmlns:a16="http://schemas.microsoft.com/office/drawing/2014/main" id="{30FAE7AD-8E77-D5A0-ADB5-4147EBA21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A506691A-DEE8-A7AA-9DF9-322A369EBA3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375667" y="432000"/>
            <a:ext cx="4919949" cy="4828104"/>
          </a:xfrm>
          <a:custGeom>
            <a:avLst/>
            <a:gdLst/>
            <a:ahLst/>
            <a:cxnLst/>
            <a:rect l="l" t="t" r="r" b="b"/>
            <a:pathLst>
              <a:path w="4919949" h="4828104">
                <a:moveTo>
                  <a:pt x="0" y="0"/>
                </a:moveTo>
                <a:lnTo>
                  <a:pt x="4919949" y="0"/>
                </a:lnTo>
                <a:lnTo>
                  <a:pt x="4919949" y="4828104"/>
                </a:lnTo>
                <a:lnTo>
                  <a:pt x="0" y="48281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E35E4A92-CFFB-DCA6-D708-7861DBB784C4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D0BD072-C1FA-A046-6FA5-ABF14D935A3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6" action="ppaction://hlinksldjump"/>
          </p:cNvPr>
          <p:cNvSpPr/>
          <p:nvPr/>
        </p:nvSpPr>
        <p:spPr>
          <a:xfrm>
            <a:off x="778848" y="545383"/>
            <a:ext cx="2773586" cy="1677308"/>
          </a:xfrm>
          <a:custGeom>
            <a:avLst/>
            <a:gdLst/>
            <a:ahLst/>
            <a:cxnLst/>
            <a:rect l="l" t="t" r="r" b="b"/>
            <a:pathLst>
              <a:path w="2773586" h="1677308">
                <a:moveTo>
                  <a:pt x="0" y="0"/>
                </a:moveTo>
                <a:lnTo>
                  <a:pt x="2773586" y="0"/>
                </a:lnTo>
                <a:lnTo>
                  <a:pt x="2773586" y="1677307"/>
                </a:lnTo>
                <a:lnTo>
                  <a:pt x="0" y="167730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888000" y="69682"/>
            <a:ext cx="280397" cy="503708"/>
          </a:xfrm>
          <a:custGeom>
            <a:avLst/>
            <a:gdLst/>
            <a:ahLst/>
            <a:cxnLst/>
            <a:rect l="l" t="t" r="r" b="b"/>
            <a:pathLst>
              <a:path w="280397" h="503708">
                <a:moveTo>
                  <a:pt x="0" y="0"/>
                </a:moveTo>
                <a:lnTo>
                  <a:pt x="280397" y="0"/>
                </a:lnTo>
                <a:lnTo>
                  <a:pt x="28039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927549" y="2947147"/>
            <a:ext cx="303444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Antique Chypro- géométrique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35946" y="4154168"/>
            <a:ext cx="90961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-1050/-900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897550" y="3535811"/>
            <a:ext cx="89357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Chypre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21920" y="4689676"/>
            <a:ext cx="293766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Cité antique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salamine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kourion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257682" y="5301403"/>
            <a:ext cx="233463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taureau  engobe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49546" y="5881560"/>
            <a:ext cx="290644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Kernos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vase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22057"/>
            <a:ext cx="36185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0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670058" y="2335506"/>
            <a:ext cx="134856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KERNOS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6468D270-F6DF-5632-A023-3C71EFF674C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3B9E39BD-E2F9-C2F8-CED0-6C3C7A3974B2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870F7E86-E7EC-DF82-9217-82AB62DA76F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8BF71261-9150-0DA6-D1D4-FE2BC293025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2BA2B740-FA5D-37D7-AEE3-6E0E5B38740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D62025A5-EDFC-DB88-713F-0A206625B19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FCAD5B12-219B-0F94-B06A-09715AAE033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2C155F74-D189-168E-5D5A-8C60FCBB688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7423AB8-6DF0-071E-3212-2325D027712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6AA6E2F7-3DBB-68B0-2D75-D1F238145E19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73522231-0DEC-9490-C40D-C64017469E2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E378294A-4A6F-C850-0131-C2A96E4982A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FBF7C9F0-F3F0-3ED7-EB03-654FE71E102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536F380D-502A-D8E2-21FC-CD4DC7A3D7E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DDAE0AF4-E434-BFE3-0D0D-AF1967093AA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497A9E9-F590-EDDD-7478-6E341C8F952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5D82BB4D-E7F0-4303-97D3-21100DCC8FCE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CFF4411C-78BE-3AC7-2E74-5D2387183E4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39E80636-90A9-F1D3-3D60-9321BA51F6D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63E0C056-72F3-C168-D4F1-B48FFD4963E1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936F68A7-44E6-5431-C9AA-02F809AEDDF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ADFE5941-654A-E034-91BC-5FCABDA641EB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22D0F0FA-D494-F17C-5F38-A4E2E3E6F2E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AC6A9CF0-8448-71E0-851D-ACD13AC55F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28BF3FC0-0A42-9A33-FB59-F3D292BBD3D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3CFB25D-B8A4-BF1A-D50A-2E59E8EB98C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7019F7D4-D730-004D-0923-C3C1668C321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6CCC3E3-5390-1EDE-675B-332E080C531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10BC3EE9-0ED9-0196-EC65-D83C17E5CFD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B5A1AD0-156D-A22A-7285-7025BD16466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F2843D87-FCC9-9B39-4AF1-C65B0BC94EB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CAD2EE8-85CE-6A37-5BAC-444F479B63EB}"/>
              </a:ext>
            </a:extLst>
          </p:cNvPr>
          <p:cNvGrpSpPr/>
          <p:nvPr/>
        </p:nvGrpSpPr>
        <p:grpSpPr>
          <a:xfrm>
            <a:off x="0" y="-52857"/>
            <a:ext cx="4383350" cy="2675023"/>
            <a:chOff x="-13691" y="-14898"/>
            <a:chExt cx="4383350" cy="267502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B65C0A82-33F3-6779-507A-88FE1326B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72687" y="-14898"/>
              <a:ext cx="927749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379C2DBC-4E23-20A4-BB2D-610C59A4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-724"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8BAB3C66-57EB-EC0B-4D0A-8A61462350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b="-597"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7BD6327E-7F8C-A77C-A92D-291D93846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9"/>
              <a:extLst>
                <a:ext uri="{FF2B5EF4-FFF2-40B4-BE49-F238E27FC236}">
                  <a16:creationId xmlns:a16="http://schemas.microsoft.com/office/drawing/2014/main" id="{C4420739-46DE-BEC3-5AB2-5C31DC95C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AE8AAD8E-B6DB-A425-E2DA-48A514ED84E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48508-82B8-5855-2A0F-A26776BE6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82A2C1-53C4-9973-B91F-D054EB8768CE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86658C4-0E6E-7500-B71A-AA57B2CDEAE3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885F653-618E-E70A-964F-B7E1D50F45A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2390A74-E693-59D5-2B0F-B51403AA972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9CA4607-1944-10E9-C83A-BC140D04272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65C5967-8FD8-B7E3-841C-A84BA34CE8D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EDD0236-E14A-14B5-7FCF-9CDA5FBE525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C308411-39D4-BC01-03BE-E653F9A3CEE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44AC870-9304-21D4-0103-A09102DD71DB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E60D5CC-599D-C33A-95FD-0ECF8D29CF4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E23E0C1-0E63-D3C0-CBD4-EEB2009C72B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C94E069-79DF-61F9-06D5-1A2F6FAA2AC8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BB4594A-0655-D6C1-FC9A-E412B4A89AA2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B04A65D-B4EB-0CE5-0257-0AC64C243AC3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B47D13F-E380-B3EF-11F5-FCDCF7CDEC5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205AE41-F728-4F9F-74AD-7091F8A982A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06C9CE4-46AD-173C-AAA1-ABF1311B3B8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AD3211-BBF3-B221-2C6D-C90B382CE65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BD8DD5A-7FF7-EAA2-C91C-90A61AB87DE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C41AB859-17DC-83BC-0D16-29FB195C072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7972A8C-0097-BC00-B452-1F8F331D3AA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9EA8300-71AC-49F6-E8CB-C1F9D2BD265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E8FB667-C4E1-8C60-EB6A-F245E9017F2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0AEEA84-87B8-EE50-F0D9-5F9D6B6A60A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A6CB622-B39A-49DA-91B4-F1EA12B5EF7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8F7B8DF-2A45-8EFB-2DDD-A1DFF4407116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CE34C43-D8B3-529D-03E8-5C9FB708E74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39BB5FC4-AED1-A7C8-96AF-25DA564177D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661DD6D-18FA-95E3-FE7F-9C4D2D88158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0B90208D-D97A-F325-3E68-FE5535B771D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D1D63B7F-19E3-2CBA-0BF4-20C545F8F01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ACD74E4-E4A4-FA74-22F5-8417AA2F9C5A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372DD83-E248-29CA-4D32-2F8F194CA65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40C453A1-8B9D-624D-3AC4-0F04542DBFD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AE061810-5857-E9A3-CE0E-C657CC0828B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80B1F63-D853-466C-C25A-54F5A98BA4C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4641017-C58F-7B60-BC20-0CD8A68F9D8D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647F495C-0444-A16B-1568-FDA5ABA04153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A3684795-FCB8-F059-27FB-FD8A664E864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48D2C8E-3389-13E8-310C-DFA25085F72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4A10D1C-8970-6925-34A2-3A0D61ABEF2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D0F4E0A-4F28-A90C-FFB5-7D80E9ADED7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8C38242-A905-3BE9-5C07-47129209356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6" action="ppaction://hlinksldjump"/>
            <a:extLst>
              <a:ext uri="{FF2B5EF4-FFF2-40B4-BE49-F238E27FC236}">
                <a16:creationId xmlns:a16="http://schemas.microsoft.com/office/drawing/2014/main" id="{F7085505-DE87-A616-C88F-F2446D0E301F}"/>
              </a:ext>
            </a:extLst>
          </p:cNvPr>
          <p:cNvSpPr/>
          <p:nvPr/>
        </p:nvSpPr>
        <p:spPr>
          <a:xfrm>
            <a:off x="778848" y="545383"/>
            <a:ext cx="2773586" cy="1677308"/>
          </a:xfrm>
          <a:custGeom>
            <a:avLst/>
            <a:gdLst/>
            <a:ahLst/>
            <a:cxnLst/>
            <a:rect l="l" t="t" r="r" b="b"/>
            <a:pathLst>
              <a:path w="2773586" h="1677308">
                <a:moveTo>
                  <a:pt x="0" y="0"/>
                </a:moveTo>
                <a:lnTo>
                  <a:pt x="2773586" y="0"/>
                </a:lnTo>
                <a:lnTo>
                  <a:pt x="2773586" y="1677307"/>
                </a:lnTo>
                <a:lnTo>
                  <a:pt x="0" y="167730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060BC363-9D99-9363-759E-5224C670130A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5BDC254-E867-8ACD-D9C0-FF92BB625A68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88F5F4D5-F1EE-FB19-4240-A4FD00B97314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7D75CD92-3946-54B7-9FA3-BA9C9B9172E8}"/>
              </a:ext>
            </a:extLst>
          </p:cNvPr>
          <p:cNvSpPr/>
          <p:nvPr/>
        </p:nvSpPr>
        <p:spPr>
          <a:xfrm>
            <a:off x="3888000" y="69682"/>
            <a:ext cx="280397" cy="503708"/>
          </a:xfrm>
          <a:custGeom>
            <a:avLst/>
            <a:gdLst/>
            <a:ahLst/>
            <a:cxnLst/>
            <a:rect l="l" t="t" r="r" b="b"/>
            <a:pathLst>
              <a:path w="280397" h="503708">
                <a:moveTo>
                  <a:pt x="0" y="0"/>
                </a:moveTo>
                <a:lnTo>
                  <a:pt x="280397" y="0"/>
                </a:lnTo>
                <a:lnTo>
                  <a:pt x="28039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6ECE71C-2965-AA55-BF17-34DCE5D61EB7}"/>
              </a:ext>
            </a:extLst>
          </p:cNvPr>
          <p:cNvSpPr txBox="1"/>
          <p:nvPr/>
        </p:nvSpPr>
        <p:spPr>
          <a:xfrm>
            <a:off x="927549" y="2947147"/>
            <a:ext cx="303444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Antique Chypro- géométrique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659A2BD-C670-A617-0408-A2E6DA9BC81C}"/>
              </a:ext>
            </a:extLst>
          </p:cNvPr>
          <p:cNvSpPr txBox="1"/>
          <p:nvPr/>
        </p:nvSpPr>
        <p:spPr>
          <a:xfrm>
            <a:off x="1935946" y="4154168"/>
            <a:ext cx="90961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-1050/-900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BFDDDEA2-66CD-A3FD-9E23-B0C1477964A9}"/>
              </a:ext>
            </a:extLst>
          </p:cNvPr>
          <p:cNvSpPr txBox="1"/>
          <p:nvPr/>
        </p:nvSpPr>
        <p:spPr>
          <a:xfrm>
            <a:off x="1897550" y="3535811"/>
            <a:ext cx="89357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Chypre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A1EB7C1-C8B4-FE35-3341-520BEBD7EDF6}"/>
              </a:ext>
            </a:extLst>
          </p:cNvPr>
          <p:cNvSpPr txBox="1"/>
          <p:nvPr/>
        </p:nvSpPr>
        <p:spPr>
          <a:xfrm>
            <a:off x="921920" y="4689676"/>
            <a:ext cx="2937666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Cité antique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salamine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kourion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4C61646-F69B-FAF3-5D67-06A3C0974266}"/>
              </a:ext>
            </a:extLst>
          </p:cNvPr>
          <p:cNvSpPr txBox="1"/>
          <p:nvPr/>
        </p:nvSpPr>
        <p:spPr>
          <a:xfrm>
            <a:off x="1257682" y="5301403"/>
            <a:ext cx="233463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taureau  engobe 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86CA0138-EA68-BBEA-DD9D-CCA96B4B153F}"/>
              </a:ext>
            </a:extLst>
          </p:cNvPr>
          <p:cNvSpPr txBox="1"/>
          <p:nvPr/>
        </p:nvSpPr>
        <p:spPr>
          <a:xfrm>
            <a:off x="949546" y="5881560"/>
            <a:ext cx="290644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Kernos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vase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06BC397-EBCD-7244-EFBC-87A371BEB089}"/>
              </a:ext>
            </a:extLst>
          </p:cNvPr>
          <p:cNvSpPr txBox="1"/>
          <p:nvPr/>
        </p:nvSpPr>
        <p:spPr>
          <a:xfrm>
            <a:off x="0" y="22057"/>
            <a:ext cx="361853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10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F01AA45D-EC66-2ED6-7580-88D0E818E82C}"/>
              </a:ext>
            </a:extLst>
          </p:cNvPr>
          <p:cNvSpPr txBox="1"/>
          <p:nvPr/>
        </p:nvSpPr>
        <p:spPr>
          <a:xfrm>
            <a:off x="1670058" y="2335506"/>
            <a:ext cx="134856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KERNOS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9B259E91-5EF0-6ADD-BF30-ECFF7589B2C0}"/>
              </a:ext>
            </a:extLst>
          </p:cNvPr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8ADDFCD7-C24F-EC44-4DEB-EC9E950F3A13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BA4DCCD0-81C5-AD7A-5917-7B74294A1C3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70E096DD-9EBD-51F9-47B1-64BE089A8648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9BD6F226-8C22-55AD-85A7-5CBC8AB16684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BE63C53C-464D-978B-5F7D-E28886E53563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1F974906-5F29-D738-C556-35223A9BD977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262C1CC-673F-A7A9-09E9-B505F0C09BF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24F1F3AA-020C-275F-8B30-41D42C017B5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0B7BE89C-3042-FE46-552B-66E42DD5ABD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119DB2AC-D6A5-2EE6-CAEE-6426824C3B5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942805E-CC57-53B2-0A55-57EF6E8DFED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3078D09E-1FCE-044D-7E52-B855A171A52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6CFCB44D-9D65-5FAF-8892-4DEA6802CC7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F5FA2862-D998-4767-9BE6-2CC650EF1BF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2DAC8EED-535A-4CF4-5999-F602A2F4CD3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0D825AE4-FC4B-5226-73D3-7F55EB601B5E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44E54CF-5A4E-F28A-3FEF-27E189E2F34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871FB0C-38D7-7C82-473E-3FD4B5998B3D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BC1A4EF7-7DE7-BAD0-0B5C-457CB2E4ACA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0C0550F3-A286-D2D8-9B57-AB50C9DEB7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43396392-BB36-1A8F-3E3C-44906731384C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BF252C2-569A-0F2A-371C-CEB013B4B27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6FF1226F-A48A-F421-2742-B110F737085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DC5F9AA2-2EAC-C935-E5B4-B1A3E60521A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649342BF-E244-22E3-02B7-68EB0325BF3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BD6FBAF9-588F-B155-8D50-B8631B57D6C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D71BC94-D2C5-6005-3015-E19DE11CDE0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04004226-A311-710F-F533-04F01CA76E2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0DF9153-4F5E-128C-ECE8-39C3A1B05AC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A3982889-EB92-8025-66EF-FC984644B5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D934EFE0-35BC-440B-2024-C191D02694C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2826084E-A84F-AF35-C1A1-2BAB82EC6A3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FF508EDC-0E32-8B1B-CB9C-E3EF6BA164A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70BF2BF2-1DC9-406F-BB75-64B8769B5EB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FA4E8306-4B56-F91A-8B58-628FD7786EC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9DEC1404-CB28-9077-AAE7-50F4F7AC617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57FA84DF-391A-4F7A-7B9C-D175E7F1C706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6054DA7E-7431-43C8-7E93-CDBE039891AD}"/>
              </a:ext>
            </a:extLst>
          </p:cNvPr>
          <p:cNvGrpSpPr/>
          <p:nvPr/>
        </p:nvGrpSpPr>
        <p:grpSpPr>
          <a:xfrm>
            <a:off x="0" y="-52857"/>
            <a:ext cx="4383350" cy="2675023"/>
            <a:chOff x="-13691" y="-14898"/>
            <a:chExt cx="4383350" cy="267502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5ED7D9BC-CF6D-0864-089A-8D8CCBB8D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372687" y="-14898"/>
              <a:ext cx="927749" cy="147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24EFA3FE-4802-C01A-C2BD-0DAB78641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-724"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0B15C76F-A12C-187F-B2E2-2836CC614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b="-597"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6"/>
              <a:extLst>
                <a:ext uri="{FF2B5EF4-FFF2-40B4-BE49-F238E27FC236}">
                  <a16:creationId xmlns:a16="http://schemas.microsoft.com/office/drawing/2014/main" id="{77B2379E-89EF-A02C-ED2C-141BB593E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9"/>
              <a:extLst>
                <a:ext uri="{FF2B5EF4-FFF2-40B4-BE49-F238E27FC236}">
                  <a16:creationId xmlns:a16="http://schemas.microsoft.com/office/drawing/2014/main" id="{0A7D0A54-7A91-8A06-B2F5-591ECE3CE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A6EB02C1-1C31-F04B-1A6A-7F467501251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3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-720614" y="1022267"/>
            <a:ext cx="5913955" cy="4435466"/>
          </a:xfrm>
          <a:custGeom>
            <a:avLst/>
            <a:gdLst/>
            <a:ahLst/>
            <a:cxnLst/>
            <a:rect l="l" t="t" r="r" b="b"/>
            <a:pathLst>
              <a:path w="5913955" h="4435466">
                <a:moveTo>
                  <a:pt x="0" y="0"/>
                </a:moveTo>
                <a:lnTo>
                  <a:pt x="5913955" y="0"/>
                </a:lnTo>
                <a:lnTo>
                  <a:pt x="5913955" y="4435466"/>
                </a:lnTo>
                <a:lnTo>
                  <a:pt x="0" y="44354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A889F767-EB13-7711-91B0-02DB0C4D9C2C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4F613AD-7AD3-F476-CCD2-6AB93BE3518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310578" y="306553"/>
            <a:ext cx="1912844" cy="2278088"/>
          </a:xfrm>
          <a:custGeom>
            <a:avLst/>
            <a:gdLst/>
            <a:ahLst/>
            <a:cxnLst/>
            <a:rect l="l" t="t" r="r" b="b"/>
            <a:pathLst>
              <a:path w="1912844" h="2278088">
                <a:moveTo>
                  <a:pt x="0" y="0"/>
                </a:moveTo>
                <a:lnTo>
                  <a:pt x="1912844" y="0"/>
                </a:lnTo>
                <a:lnTo>
                  <a:pt x="1912844" y="2278087"/>
                </a:lnTo>
                <a:lnTo>
                  <a:pt x="0" y="227808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01511"/>
            <a:chOff x="0" y="0"/>
            <a:chExt cx="2709333" cy="25181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51812"/>
            </a:xfrm>
            <a:custGeom>
              <a:avLst/>
              <a:gdLst/>
              <a:ahLst/>
              <a:cxnLst/>
              <a:rect l="l" t="t" r="r" b="b"/>
              <a:pathLst>
                <a:path w="2709333" h="251812">
                  <a:moveTo>
                    <a:pt x="0" y="0"/>
                  </a:moveTo>
                  <a:lnTo>
                    <a:pt x="2709333" y="0"/>
                  </a:lnTo>
                  <a:lnTo>
                    <a:pt x="2709333" y="251812"/>
                  </a:lnTo>
                  <a:lnTo>
                    <a:pt x="0" y="251812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80387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7" action="ppaction://hlinksldjump"/>
          </p:cNvPr>
          <p:cNvSpPr/>
          <p:nvPr/>
        </p:nvSpPr>
        <p:spPr>
          <a:xfrm>
            <a:off x="3846288" y="69682"/>
            <a:ext cx="306204" cy="419458"/>
          </a:xfrm>
          <a:custGeom>
            <a:avLst/>
            <a:gdLst/>
            <a:ahLst/>
            <a:cxnLst/>
            <a:rect l="l" t="t" r="r" b="b"/>
            <a:pathLst>
              <a:path w="306204" h="419458">
                <a:moveTo>
                  <a:pt x="0" y="0"/>
                </a:moveTo>
                <a:lnTo>
                  <a:pt x="306204" y="0"/>
                </a:lnTo>
                <a:lnTo>
                  <a:pt x="306204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075833" y="2880936"/>
            <a:ext cx="27378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Antique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Nagada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827303" y="4082141"/>
            <a:ext cx="120641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-3500 à -3100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7020" y="3481036"/>
            <a:ext cx="36094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Nagada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proche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Nil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2661" y="4757012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Pyramide,sphinx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canope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Temple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77569" y="5308966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oxyde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manganèse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66079" y="5891708"/>
            <a:ext cx="342646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Urne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(fiche5)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-262191" y="30984"/>
            <a:ext cx="3277704" cy="27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62048" y="229698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NAGADA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FE9F23E-05E5-1694-66E0-893FA9B0605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8" name="Group 6">
              <a:extLst>
                <a:ext uri="{FF2B5EF4-FFF2-40B4-BE49-F238E27FC236}">
                  <a16:creationId xmlns:a16="http://schemas.microsoft.com/office/drawing/2014/main" id="{B75FF4CD-C415-AF23-13F0-4F491CA68A1A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0BAD453F-31BF-1950-F7AA-E2240D49B49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1" name="TextBox 8">
                <a:extLst>
                  <a:ext uri="{FF2B5EF4-FFF2-40B4-BE49-F238E27FC236}">
                    <a16:creationId xmlns:a16="http://schemas.microsoft.com/office/drawing/2014/main" id="{7F463E68-0F31-FF15-6227-6EAD38F58C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5DB820C0-5698-E50B-70FB-B1FBF1A8C2B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9BCB1EF8-8B8C-6013-10C7-ED62710EC33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3B756C76-7834-76F4-5002-E6830FE2FEF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B6CFFA87-9664-56F3-E006-64961900DF9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3370B431-5372-7995-F144-E68A2BECC7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F3F73B5E-65AA-CC8C-D1AC-C36B76C41400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1141390-20A4-1263-9548-264264F70C1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8" name="Group 29">
              <a:extLst>
                <a:ext uri="{FF2B5EF4-FFF2-40B4-BE49-F238E27FC236}">
                  <a16:creationId xmlns:a16="http://schemas.microsoft.com/office/drawing/2014/main" id="{C54064CA-101A-3FBD-B4F6-8C43D3F4A43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15681527-6D1B-D996-D341-098B9F7D7FE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1" name="TextBox 31">
                <a:extLst>
                  <a:ext uri="{FF2B5EF4-FFF2-40B4-BE49-F238E27FC236}">
                    <a16:creationId xmlns:a16="http://schemas.microsoft.com/office/drawing/2014/main" id="{F6FDCE41-F1FC-8FCF-3F49-1C37AE3E44B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8C1B2F68-818E-01F2-8367-40FB8EA577F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BC7A501F-9BAD-F05B-2207-61D4BD8D105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3" name="Group 32">
              <a:extLst>
                <a:ext uri="{FF2B5EF4-FFF2-40B4-BE49-F238E27FC236}">
                  <a16:creationId xmlns:a16="http://schemas.microsoft.com/office/drawing/2014/main" id="{755C3FB4-A98B-66E5-E40F-ED7FE3A4E6F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30D15168-FAE1-AFFE-1380-DF43F73823C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6" name="TextBox 34">
                <a:extLst>
                  <a:ext uri="{FF2B5EF4-FFF2-40B4-BE49-F238E27FC236}">
                    <a16:creationId xmlns:a16="http://schemas.microsoft.com/office/drawing/2014/main" id="{DCBC49AD-8B69-30AA-387F-26D73D7B734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222107DD-C734-4B22-5590-27A1989352D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3F4F2327-2423-164C-B2C3-587FFF656D4E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8" name="Group 37">
              <a:extLst>
                <a:ext uri="{FF2B5EF4-FFF2-40B4-BE49-F238E27FC236}">
                  <a16:creationId xmlns:a16="http://schemas.microsoft.com/office/drawing/2014/main" id="{C091C715-1885-8858-941D-0A6B784CB50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184D704F-2559-CAFF-47AF-87FF20AD37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1" name="TextBox 39">
                <a:extLst>
                  <a:ext uri="{FF2B5EF4-FFF2-40B4-BE49-F238E27FC236}">
                    <a16:creationId xmlns:a16="http://schemas.microsoft.com/office/drawing/2014/main" id="{0566C467-A4AB-DF84-7A02-122D722614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90BC3936-E94C-7121-2146-8CF4419362B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824FF2BC-FE7F-E9B0-5D2A-ED61FADA107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3" name="Group 41">
              <a:extLst>
                <a:ext uri="{FF2B5EF4-FFF2-40B4-BE49-F238E27FC236}">
                  <a16:creationId xmlns:a16="http://schemas.microsoft.com/office/drawing/2014/main" id="{092AFED0-2E2F-DAD3-A005-627A908D475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5" name="Freeform 42">
                <a:extLst>
                  <a:ext uri="{FF2B5EF4-FFF2-40B4-BE49-F238E27FC236}">
                    <a16:creationId xmlns:a16="http://schemas.microsoft.com/office/drawing/2014/main" id="{AE22A6B4-F24C-F7E2-2B59-0807BD1DB15B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6" name="TextBox 43">
                <a:extLst>
                  <a:ext uri="{FF2B5EF4-FFF2-40B4-BE49-F238E27FC236}">
                    <a16:creationId xmlns:a16="http://schemas.microsoft.com/office/drawing/2014/main" id="{DFC7E02E-8D07-9CC5-EE05-A9BC3989AB4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4" name="Freeform 44">
              <a:extLst>
                <a:ext uri="{FF2B5EF4-FFF2-40B4-BE49-F238E27FC236}">
                  <a16:creationId xmlns:a16="http://schemas.microsoft.com/office/drawing/2014/main" id="{D9FE3C1F-698B-836D-7BA1-BBB4C88214C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5" name="Ellipse 64">
            <a:extLst>
              <a:ext uri="{FF2B5EF4-FFF2-40B4-BE49-F238E27FC236}">
                <a16:creationId xmlns:a16="http://schemas.microsoft.com/office/drawing/2014/main" id="{213A9BA4-F202-3D12-9D25-BF569BBBF05F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785A5CB9-B5CA-0DC7-5FD0-3AAAB9113B04}"/>
              </a:ext>
            </a:extLst>
          </p:cNvPr>
          <p:cNvGrpSpPr/>
          <p:nvPr/>
        </p:nvGrpSpPr>
        <p:grpSpPr>
          <a:xfrm>
            <a:off x="-19921" y="-57304"/>
            <a:ext cx="4353968" cy="2679470"/>
            <a:chOff x="-19920" y="-12531"/>
            <a:chExt cx="4353968" cy="2679470"/>
          </a:xfrm>
        </p:grpSpPr>
        <p:pic>
          <p:nvPicPr>
            <p:cNvPr id="97" name="Image 96">
              <a:hlinkClick r:id="rId20"/>
              <a:extLst>
                <a:ext uri="{FF2B5EF4-FFF2-40B4-BE49-F238E27FC236}">
                  <a16:creationId xmlns:a16="http://schemas.microsoft.com/office/drawing/2014/main" id="{FB8AB10F-8557-E62B-99A3-5DDCB8F9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>
            <a:xfrm>
              <a:off x="-19920" y="-3619"/>
              <a:ext cx="2051364" cy="1524612"/>
            </a:xfrm>
            <a:prstGeom prst="rect">
              <a:avLst/>
            </a:prstGeom>
          </p:spPr>
        </p:pic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65DEB8EC-89FE-B7D8-F974-8A62F3904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032287" y="-12531"/>
              <a:ext cx="2290524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41FE0212-656A-A929-2EFA-3EA86519D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2178715" y="1439956"/>
              <a:ext cx="668954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FCC8A673-7DE1-0DA1-F275-4712ACE75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2854348" y="1447943"/>
              <a:ext cx="1479700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4D3A280F-5BE4-BC23-7AAF-22D5CFEBE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40842BE2-A590-9A54-EB4A-AB56B973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53835" y="6167871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6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286" y="4451150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357207" y="411574"/>
            <a:ext cx="1557641" cy="1906366"/>
          </a:xfrm>
          <a:custGeom>
            <a:avLst/>
            <a:gdLst/>
            <a:ahLst/>
            <a:cxnLst/>
            <a:rect l="l" t="t" r="r" b="b"/>
            <a:pathLst>
              <a:path w="1557641" h="1906366">
                <a:moveTo>
                  <a:pt x="0" y="0"/>
                </a:moveTo>
                <a:lnTo>
                  <a:pt x="1557641" y="0"/>
                </a:lnTo>
                <a:lnTo>
                  <a:pt x="1557641" y="1906366"/>
                </a:lnTo>
                <a:lnTo>
                  <a:pt x="0" y="190636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888757" y="119033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102175" y="2946393"/>
            <a:ext cx="48432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Grece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19583" y="4158341"/>
            <a:ext cx="154234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380/ 370 avant JC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846625" y="3516761"/>
            <a:ext cx="10882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Mycenes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12206" y="4715215"/>
            <a:ext cx="350548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Porte des lions, masque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funeraire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figurine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82162" y="5308966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 vernis d’engobe, mythologie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77320" y="5912404"/>
            <a:ext cx="409535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Cratère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mélanger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eau &amp; vin/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épices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8)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19353"/>
            <a:ext cx="375606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7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08803" y="2316456"/>
            <a:ext cx="225679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CRATÈRE MYCÉNIEN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4C94EA0-172C-D337-2E7C-4FCD1E02D99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DFD624E1-F609-0410-EDDA-C2FCDE063A2F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644788F4-B7C8-2EC2-5DD2-81B4E2A0936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BFA58742-C0B4-5805-6066-70E9395644C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86BF8FAA-C5FC-FED7-5675-C469E758528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FB26D340-9889-BE50-D5CA-0B18FF18B97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72C57EBF-A43F-ADCF-925C-E7F4152FF38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8C57793D-F9E4-3C03-D0E4-4E3A3A9015A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B063544A-AFA4-3601-3A2A-1B3F6168C14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43B8EEC3-0DAC-D8EE-188C-ACDBE4CAF1C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18E98001-5CCC-D18B-B07F-609177FF9BE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864FB624-6F21-58D8-7E83-48874891593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AF318223-EA65-DAD6-1BCA-5CF925C85C2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1DB88147-01F0-8AC3-1454-2D94730B674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C71AF6E-35E1-1584-5D5F-5E2CF6531B43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AA7BF439-1F5F-A116-99C8-98441FF70AD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F21869E5-7C76-A9D6-B56F-681AECFE72E7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AF068135-35E9-1313-6ABF-C43917A1063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49CED904-68C0-0673-F00C-B05AD8DB63E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D2DB331D-211D-167C-F286-B8E8A24CE92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583F6F1-9C2E-F14A-2AF4-85A2B2CC769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7E01E666-F347-36B0-1CA8-B5EE0FEC3B9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3BB2347D-F72F-88F6-E8F0-5F3B545D9A0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860A81A1-7554-1CA7-E278-F286F9B5889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5D98865B-DDBA-6516-6598-5473A043E9D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02AE451-B3FB-B2AF-5096-DFD8D2DF4CD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74B0FCBB-3D75-6C37-34F5-EF996DA31078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0C65B2F1-1446-7575-4086-B54AB563B31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34C3675-D9E0-B9F6-6DB6-FA045DEAB02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EB8AE974-D705-B3BD-2F05-B0E1FCEAC0B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B39067F2-BC01-12D4-B0F1-0258EE12877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B9C56D47-BCBE-236F-FEE8-402FCC0EEDD4}"/>
              </a:ext>
            </a:extLst>
          </p:cNvPr>
          <p:cNvGrpSpPr/>
          <p:nvPr/>
        </p:nvGrpSpPr>
        <p:grpSpPr>
          <a:xfrm>
            <a:off x="-30576" y="-36068"/>
            <a:ext cx="4383350" cy="2674643"/>
            <a:chOff x="-13691" y="-14518"/>
            <a:chExt cx="438335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4E565FD5-4816-9332-B70B-1781891B4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300939" y="-141"/>
              <a:ext cx="1089589" cy="143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38A0EA1B-14A4-4A83-1069-BBD1C3A4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715FB861-589C-BAEF-7B00-91C233066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6EAC03D1-AB76-04B1-4608-944164872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8"/>
              <a:extLst>
                <a:ext uri="{FF2B5EF4-FFF2-40B4-BE49-F238E27FC236}">
                  <a16:creationId xmlns:a16="http://schemas.microsoft.com/office/drawing/2014/main" id="{386DCDF2-8E7D-BAB6-1349-7091FC845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93B8448D-0E77-2F4C-94D6-16AD7876F0A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FD54-8570-7808-357C-477E34512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E3926F-63AB-BBD0-C84E-05702F27B43B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EFE436-57ED-1A17-8F50-3A6AAF262D4D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67EACD7-ED7D-6C73-4CA3-96A7FCB552F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9833BDC-53B0-DD58-7124-057E137E50C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272FEE8-96D9-E1F4-85E7-0BEE67C212C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0C70170-2C1B-17DE-011B-DB81AAF4844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8A737A1-5A1B-2633-0B5B-EA4737AA7B17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0B1C8F23-D862-3D87-76DD-E1F3CF9B0BBA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F4616DF-B022-EA3F-525C-57C9FA0D8E3B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28840E9-7EFF-D829-6616-57D4E3AA47E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919A296-A4CA-ADE3-DBCB-3475F47C26E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90F4CEC-206C-D8F6-3537-7C6F3696CDF6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9CDC95-925E-9238-ADB1-DD4D188A5E7D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FFB79B1-EB57-324C-5A7A-224760A4EA21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095EC6F-A3F5-21AA-1BCD-F3592230F4ED}"/>
              </a:ext>
            </a:extLst>
          </p:cNvPr>
          <p:cNvGrpSpPr/>
          <p:nvPr/>
        </p:nvGrpSpPr>
        <p:grpSpPr>
          <a:xfrm>
            <a:off x="98286" y="4451150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CF2D5C4-3DA3-E305-DD9A-5D10A2DFD4C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9FE3779-65B2-DF36-90BE-1F4BFEAC226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73810CC-066E-DD94-385E-7CDCE5F5815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9ABC3BB-9906-7623-F507-FC429F29C80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79EE5FF-35C5-A32C-D781-0D48B12CBBC6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8CB4E42F-89FA-456B-51D1-97F27301AAE7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8CEA35D-4111-3894-CA20-6FEC2F723CB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CC20B9B-C17D-6DB3-0764-704C14057DA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C80D97C-B9C7-5A06-41BD-4A9DFEEB058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0F6B8ED-3E6E-F845-D0BB-97C591934D4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6F00F3-153F-BED1-3113-0C746F1F32E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F0346594-C9BB-A2BC-F70A-A9DA6F892C9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4B7E4FF-A074-DBC6-FE5A-71A80E1E9F1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6CA69E7-739F-AED5-7E75-C04AF01422D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BED9C04-CA28-4A05-F475-42C0C145B42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5F5482F-5685-921F-435B-60FDB116783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90CC545-2605-9012-F217-9255A1023952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4B0FBC68-B1F7-901B-AF2B-4FDBADA74A1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90305EB-FB16-4FB5-D774-5BD578486956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003DBAE-26B7-0FC9-738A-CD28849A267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FD6A0DA0-3A69-B56A-F8A0-896E9C54533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F068D5E-FE6A-07F3-AC1A-12140DF1CD3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9459738D-9E42-8D39-DB60-9F6280B57203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915C340D-6BF0-5277-0B7A-2E482B81613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78BB2E5D-5E61-1A0F-2088-D2FCC8E31234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F26EE01D-5CAF-57AA-10A5-8BCE909A36B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3B11D229-6104-DDCA-61EC-424D22E7ED3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210F1CC0-181A-15DB-5450-08E91D57AF7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BE48E528-CC50-E8F0-5488-FD22A0281E29}"/>
              </a:ext>
            </a:extLst>
          </p:cNvPr>
          <p:cNvSpPr/>
          <p:nvPr/>
        </p:nvSpPr>
        <p:spPr>
          <a:xfrm>
            <a:off x="1357207" y="411574"/>
            <a:ext cx="1557641" cy="1906366"/>
          </a:xfrm>
          <a:custGeom>
            <a:avLst/>
            <a:gdLst/>
            <a:ahLst/>
            <a:cxnLst/>
            <a:rect l="l" t="t" r="r" b="b"/>
            <a:pathLst>
              <a:path w="1557641" h="1906366">
                <a:moveTo>
                  <a:pt x="0" y="0"/>
                </a:moveTo>
                <a:lnTo>
                  <a:pt x="1557641" y="0"/>
                </a:lnTo>
                <a:lnTo>
                  <a:pt x="1557641" y="1906366"/>
                </a:lnTo>
                <a:lnTo>
                  <a:pt x="0" y="190636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186A66E-D19F-2C8F-070D-A39F6C68094D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8BB35A34-2D82-50DB-969C-B167B24E0D58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DE80E604-A3EB-F39A-8344-5C56730C8EBA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E0816C9F-6C57-BE9E-E763-CFA0F7123F34}"/>
              </a:ext>
            </a:extLst>
          </p:cNvPr>
          <p:cNvSpPr/>
          <p:nvPr/>
        </p:nvSpPr>
        <p:spPr>
          <a:xfrm>
            <a:off x="3888757" y="119033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02700B55-8AF2-27F6-5E99-E1A503D9921F}"/>
              </a:ext>
            </a:extLst>
          </p:cNvPr>
          <p:cNvSpPr txBox="1"/>
          <p:nvPr/>
        </p:nvSpPr>
        <p:spPr>
          <a:xfrm>
            <a:off x="2102175" y="2946393"/>
            <a:ext cx="48432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Grece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305FB2F-A09C-619D-633A-8658A5A6F4A2}"/>
              </a:ext>
            </a:extLst>
          </p:cNvPr>
          <p:cNvSpPr txBox="1"/>
          <p:nvPr/>
        </p:nvSpPr>
        <p:spPr>
          <a:xfrm>
            <a:off x="1619583" y="4158341"/>
            <a:ext cx="154234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380/ 370 avant JC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BC96994A-6E73-6EC2-0659-E16CA105FAA6}"/>
              </a:ext>
            </a:extLst>
          </p:cNvPr>
          <p:cNvSpPr txBox="1"/>
          <p:nvPr/>
        </p:nvSpPr>
        <p:spPr>
          <a:xfrm>
            <a:off x="1846625" y="3516761"/>
            <a:ext cx="108825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Mycenes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ACA898D-3BCB-3D4A-5794-6B68B799109C}"/>
              </a:ext>
            </a:extLst>
          </p:cNvPr>
          <p:cNvSpPr txBox="1"/>
          <p:nvPr/>
        </p:nvSpPr>
        <p:spPr>
          <a:xfrm>
            <a:off x="612206" y="4715215"/>
            <a:ext cx="350548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Porte des lions, masque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funeraire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figurine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9686406F-10E7-EAC0-059A-B6EBD4DF5917}"/>
              </a:ext>
            </a:extLst>
          </p:cNvPr>
          <p:cNvSpPr txBox="1"/>
          <p:nvPr/>
        </p:nvSpPr>
        <p:spPr>
          <a:xfrm>
            <a:off x="782162" y="5308966"/>
            <a:ext cx="328567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 vernis d’engobe, mythologie 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AC06CEC-B321-66AA-1A0C-4466404D6B91}"/>
              </a:ext>
            </a:extLst>
          </p:cNvPr>
          <p:cNvSpPr txBox="1"/>
          <p:nvPr/>
        </p:nvSpPr>
        <p:spPr>
          <a:xfrm>
            <a:off x="377320" y="5912404"/>
            <a:ext cx="409535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Cratère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mélanger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eau &amp; vin/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épices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8)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4609D0A4-0804-2A36-C92A-05F2A9CCE7B3}"/>
              </a:ext>
            </a:extLst>
          </p:cNvPr>
          <p:cNvSpPr txBox="1"/>
          <p:nvPr/>
        </p:nvSpPr>
        <p:spPr>
          <a:xfrm>
            <a:off x="0" y="19353"/>
            <a:ext cx="375606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7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FCDD18A4-2999-B902-6966-D2FB4D8B4233}"/>
              </a:ext>
            </a:extLst>
          </p:cNvPr>
          <p:cNvSpPr txBox="1"/>
          <p:nvPr/>
        </p:nvSpPr>
        <p:spPr>
          <a:xfrm>
            <a:off x="1108803" y="2316456"/>
            <a:ext cx="225679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CRATÈRE MYCÉNIEN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569AB7C0-7A84-B380-7C44-DADFA724B3F0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BF914FC6-2B68-570F-C44C-5037824F0778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3DA42491-38F5-CB0E-46AA-4E5C31D69034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88209C7C-0664-98DA-1FD0-E2ECB211690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B0A819CB-79E6-8D34-CE35-E33880A57D2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051151D4-CD05-F623-3858-5B38ECC4E094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EF1063AD-FC10-0E2B-8F5D-25E6DC216B6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2F7E3A4A-B572-368C-7D2C-B61E903A387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1975051F-A80F-5EA2-D4AA-E30CB9F5A66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5F444B77-1063-0E8D-83C6-B8E3C387AE6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FC622A5A-81A8-4809-B2EE-548ED89222D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B47C110F-FEA3-8F3E-642F-0798E9659F9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993A437-E28C-C2CE-2EF6-AE5A95A9999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1D8AD5A4-A0EE-20A7-78D1-F7CCF5715EB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18AD8F9A-4E69-BC42-202F-4D5B66F0490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9A4702A3-1C3A-81D3-240D-738FE5DE3AF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7C3FB613-BDD9-78C9-8270-945A5636991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B6462D42-F4A0-B06A-86CC-0D218065DCE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63B2E512-8FB8-AA9D-4740-0BDE0943B86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3961E770-C5BE-8770-B780-08CBD282651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95E55721-4C47-46B9-949E-FDF0B8D9B32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770CFCB3-445B-1534-7C1E-374F5DBD736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36800C9-2655-2741-7BBF-274519602A5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B0C68A3D-92EE-FE25-CDBA-1E59EEA3B31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828F929-CB3B-D13D-E3EE-5DC183B8399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4DA0B040-2A28-5BE9-0CA3-C06C19EB97D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4608D120-A84E-3D53-EB39-6BC64B8B4A5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6AEF17A6-BA17-3FC8-30EB-B76FB4C8DFD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F5B266F1-940C-CA97-7D88-A213CD688A5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D8B35E4A-BE7E-CC20-5C31-DD01DC5C34D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8FC38462-13D8-17B9-5CC8-249B2FE809F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73832598-4587-EBD3-8848-C72D0084C58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AF44445-AABC-CBA2-9280-CAECC1F595A9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1B79D012-ED84-E322-1200-F29C744FCD3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9A516F53-059B-B474-3A35-A3DE1B8D9D5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2AB5010-320B-EF9C-2800-2DF401AE115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11343B1-5267-FCD8-843F-FF08329D008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B156956F-2E7D-2EF9-3DE1-4CAAA7298969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6709C25F-D59B-4DFF-F5BB-71E8FC0DBC5D}"/>
              </a:ext>
            </a:extLst>
          </p:cNvPr>
          <p:cNvGrpSpPr/>
          <p:nvPr/>
        </p:nvGrpSpPr>
        <p:grpSpPr>
          <a:xfrm>
            <a:off x="-30576" y="-36068"/>
            <a:ext cx="4383350" cy="2674643"/>
            <a:chOff x="-13691" y="-14518"/>
            <a:chExt cx="4383350" cy="2674643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2DC8CED3-EA39-088C-B13D-02021047C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2300939" y="-141"/>
              <a:ext cx="1089589" cy="143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1CAFA680-A5E4-B4D5-29BE-BF457075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4BE37131-A3D4-EA1E-4B06-56128C9BE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82579" y="-14518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D397E331-D819-3B19-A998-8EEB9549F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835154" y="1448954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28"/>
              <a:extLst>
                <a:ext uri="{FF2B5EF4-FFF2-40B4-BE49-F238E27FC236}">
                  <a16:creationId xmlns:a16="http://schemas.microsoft.com/office/drawing/2014/main" id="{8D1C5AE9-2104-C865-CBAF-295497A8B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ACA168C8-4D12-2AF9-751F-EBDD3BD73EAA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037" y="1166769"/>
            <a:ext cx="3387963" cy="4146463"/>
          </a:xfrm>
          <a:custGeom>
            <a:avLst/>
            <a:gdLst/>
            <a:ahLst/>
            <a:cxnLst/>
            <a:rect l="l" t="t" r="r" b="b"/>
            <a:pathLst>
              <a:path w="3387963" h="4146463">
                <a:moveTo>
                  <a:pt x="0" y="0"/>
                </a:moveTo>
                <a:lnTo>
                  <a:pt x="3387963" y="0"/>
                </a:lnTo>
                <a:lnTo>
                  <a:pt x="3387963" y="4146462"/>
                </a:lnTo>
                <a:lnTo>
                  <a:pt x="0" y="4146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Ellipse 3">
            <a:hlinkClick r:id="rId4" action="ppaction://hlinksldjump"/>
            <a:extLst>
              <a:ext uri="{FF2B5EF4-FFF2-40B4-BE49-F238E27FC236}">
                <a16:creationId xmlns:a16="http://schemas.microsoft.com/office/drawing/2014/main" id="{14CA0AA5-FD2D-38E2-1F3C-9F5020B73933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38A3C08-3CE7-5D6A-B966-7EDEFC370F7D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411809" y="2947877"/>
            <a:ext cx="168949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Géométrique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141708" y="4193520"/>
            <a:ext cx="40525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-800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96356" y="3525880"/>
            <a:ext cx="318879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 Athènes porte de Dipylon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96356" y="5327576"/>
            <a:ext cx="335696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engobes méandres/ frises/ cheval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83747" y="4697324"/>
            <a:ext cx="280425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Kouros/ Temple/ Le Dipylon/ fresques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19124" y="5929683"/>
            <a:ext cx="361521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Pyxis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anses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vase/ coffret à bijoux (fiche8) </a:t>
            </a:r>
          </a:p>
        </p:txBody>
      </p:sp>
      <p:sp>
        <p:nvSpPr>
          <p:cNvPr id="51" name="Freeform 51">
            <a:hlinkClick r:id="rId15" action="ppaction://hlinksldjump"/>
          </p:cNvPr>
          <p:cNvSpPr/>
          <p:nvPr/>
        </p:nvSpPr>
        <p:spPr>
          <a:xfrm>
            <a:off x="1404591" y="366862"/>
            <a:ext cx="1510818" cy="1912978"/>
          </a:xfrm>
          <a:custGeom>
            <a:avLst/>
            <a:gdLst/>
            <a:ahLst/>
            <a:cxnLst/>
            <a:rect l="l" t="t" r="r" b="b"/>
            <a:pathLst>
              <a:path w="1510818" h="1912978">
                <a:moveTo>
                  <a:pt x="0" y="0"/>
                </a:moveTo>
                <a:lnTo>
                  <a:pt x="1510818" y="0"/>
                </a:lnTo>
                <a:lnTo>
                  <a:pt x="1510818" y="1912978"/>
                </a:lnTo>
                <a:lnTo>
                  <a:pt x="0" y="19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9905" y="3672"/>
            <a:ext cx="4320000" cy="362318"/>
            <a:chOff x="0" y="0"/>
            <a:chExt cx="2709333" cy="22723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709333" cy="227231"/>
            </a:xfrm>
            <a:custGeom>
              <a:avLst/>
              <a:gdLst/>
              <a:ahLst/>
              <a:cxnLst/>
              <a:rect l="l" t="t" r="r" b="b"/>
              <a:pathLst>
                <a:path w="2709333" h="227231">
                  <a:moveTo>
                    <a:pt x="0" y="0"/>
                  </a:moveTo>
                  <a:lnTo>
                    <a:pt x="2709333" y="0"/>
                  </a:lnTo>
                  <a:lnTo>
                    <a:pt x="2709333" y="227231"/>
                  </a:lnTo>
                  <a:lnTo>
                    <a:pt x="0" y="227231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2709333" cy="25580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0" y="22057"/>
            <a:ext cx="388800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6" name="Freeform 56"/>
          <p:cNvSpPr/>
          <p:nvPr/>
        </p:nvSpPr>
        <p:spPr>
          <a:xfrm>
            <a:off x="3994411" y="105968"/>
            <a:ext cx="225303" cy="345072"/>
          </a:xfrm>
          <a:custGeom>
            <a:avLst/>
            <a:gdLst/>
            <a:ahLst/>
            <a:cxnLst/>
            <a:rect l="l" t="t" r="r" b="b"/>
            <a:pathLst>
              <a:path w="225303" h="345072">
                <a:moveTo>
                  <a:pt x="0" y="0"/>
                </a:moveTo>
                <a:lnTo>
                  <a:pt x="225303" y="0"/>
                </a:lnTo>
                <a:lnTo>
                  <a:pt x="225303" y="345072"/>
                </a:lnTo>
                <a:lnTo>
                  <a:pt x="0" y="3450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1700094" y="2354556"/>
            <a:ext cx="9438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PYXIS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7C0111B-E90C-355E-6CCD-99E85B4585F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5AB9BE1D-E713-55B0-7CC1-47BE8F9D650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BFCAED91-115D-DC8A-029B-AA4CF113E26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ACDF2779-0D83-9899-AAFF-D2CF666A03C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40BF518A-EE6F-391D-21D1-2DB1056D8B0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AF6D436C-B553-5988-DBDE-F96C2AF0D82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BD82BACD-BCEE-8B8C-98D5-30391962C124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328BB6AB-2113-C4E3-3A14-8CE8B476643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14C470B-AF4E-EEEA-9A46-9BF24187F0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FC7C303F-3B4B-9B28-F4D4-1DCD86D1944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A8425A2-FDB7-B4A3-C3C9-DBC0C1CF473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1C8AA833-1480-4863-5490-95AD7D949EFA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90AB4450-E583-F8A3-9FE7-84423F454B0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08DA89FC-5873-67A7-6E77-14C07D5F1A7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364D93D-8D76-AFEF-3532-30C424C9111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4FDFEB5-1A94-D020-4F62-193C70278048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2EA28F90-BBE7-6918-08AB-1163158BA2D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5123C5E8-5DFD-ECE4-9F15-8B66B64B3A1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A551E124-6B49-5B7A-DA51-B741C8DFE7C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578D243E-F0AC-5CB1-09A5-AE28AF1E4DF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78F135F0-BFBA-07FF-F677-6F1EB767B1A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EBD508DA-68D8-5160-25A4-83AE850A4A23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6F92F2B-C345-89FE-E8EB-BA488403BD2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6E07815C-0F12-9CFC-48CA-3ADF000CCB1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2A36BB21-E8EA-2695-A674-CE5DBEB8A550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800A56EB-1C20-E1D6-B5DF-4907A3D0A185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F06BDA21-4A6F-5A15-B65E-4C6C08C8103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48AF9706-3CDE-A4CB-61E9-A2DEF35108D0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F234B4C4-AE20-E684-D68F-914CFC1E1A3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3CCF13CE-CA68-0D54-C00F-6B9B3E3C65E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C5014391-D020-235B-38F9-AA8EE13ABE50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6BA3E768-F7C1-DCC7-8D16-BD5A720A7F52}"/>
              </a:ext>
            </a:extLst>
          </p:cNvPr>
          <p:cNvGrpSpPr/>
          <p:nvPr/>
        </p:nvGrpSpPr>
        <p:grpSpPr>
          <a:xfrm>
            <a:off x="-31460" y="0"/>
            <a:ext cx="4397747" cy="2636884"/>
            <a:chOff x="-13691" y="4475"/>
            <a:chExt cx="4397747" cy="2636884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DE02C65C-01CE-0BB4-6F24-4C4E5B075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456228" y="5610"/>
              <a:ext cx="2662069" cy="153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7E093FA4-8FAE-C118-8865-64AD895A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3F1AE3D5-F1BA-8B8C-E6B0-923727CCE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7"/>
              <a:extLst>
                <a:ext uri="{FF2B5EF4-FFF2-40B4-BE49-F238E27FC236}">
                  <a16:creationId xmlns:a16="http://schemas.microsoft.com/office/drawing/2014/main" id="{B8360A4C-C5BF-4403-5927-15172ABD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30"/>
              <a:extLst>
                <a:ext uri="{FF2B5EF4-FFF2-40B4-BE49-F238E27FC236}">
                  <a16:creationId xmlns:a16="http://schemas.microsoft.com/office/drawing/2014/main" id="{02C0DD47-1F24-E0D2-0A60-A8818AB56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0122C9A9-ECC4-4824-67AE-7A75BF5B17C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9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B1F0-C8F3-AC2A-0D38-ED258618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52AA69-EAFB-B643-5240-9AE6C29B1F52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F505CFF-C9AD-6AB9-BBF9-905AD451EDAF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49F881-0336-7A8E-DCA6-3F94F0E963D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C48C0D7-C8F8-7DD5-AEBD-4B1924F4DD7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2E33978-0C47-9FDD-54E8-BF758C610A1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965BE4-CF21-7E66-66E2-66E34B69E163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47B8E8-CD2C-79CE-CD9A-E22BF12783A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A71D800-B993-0B04-3BBC-7A1AB9B70E85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72623E5-F723-202F-79B2-DC7B75420FB7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F103F80-33A5-6F07-B4FD-898BA830321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F334125-7847-3CD9-66EF-3340C865EE6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E02264F-6462-0A0F-0B8B-4326425820ED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2D71D5E-E6F7-7E06-8FE6-C25359F8687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A22317E-758C-3FB6-61B9-14C174A2174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C5FC671-5E1C-3071-A9FB-CF873291175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5193CCB-3710-4370-9734-B29DC0CC777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03277EB-7767-E388-4B25-94212EA29AD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B8226C2-5800-4172-2FAB-CF8F8BDD669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2E0F87D-9CB1-570E-057F-061E9D05851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45887CF-479F-2602-1D7A-A8E19E577A5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56E0C250-A86B-CE67-2D07-CDD020904B7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86DA505-543B-E912-C807-C44E6A4AE306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A796F05-AA10-94F9-24E8-EEBCEEDFC1A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E03489C-6F52-1B51-A42E-94C9B5F8ECF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5031584-52AE-F933-5DF4-5D44B87D2AB4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14B49DB-FB95-4278-B073-CA3CCAED3CD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ACB0F530-957B-EAB0-1FA5-B5837A538274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BEB1C2D-F396-A9E5-FC46-A9E82B8BC5E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B593D69-BB97-4632-1172-4E247ECE727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ECB2EAA-31BA-C8A9-E216-F76D7797DCE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813EEE1-2A51-77F6-FDE2-377C81CF53D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9BD6F54-BBAF-4E85-C752-6E82884B088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A812C84-99BE-4B05-4D6E-2F631BE2C22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088A8433-FF20-991B-0472-A69B2075B78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58C83E42-1729-53D9-D6A1-713370E2DB5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C2C0C60C-82C2-0A46-A7B9-DCB6B296B5E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8016812-9641-9CBA-C853-BB9A3B2B5026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DF1A9803-72ED-9EE1-26DD-9CB94B61DA8D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45A3216-C672-E03C-F3EE-869E4CC1E55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76A7BB9-85DB-65DC-1740-2A02DA89C83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09BE260D-E9DB-D756-B7D8-4D79B660D70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CD148130-21EA-7ABE-FB2A-3EBB1262B59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535BB32-5C6E-B18F-170D-0AFDBF3DAB59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944A5228-E18A-35BC-1FAB-19EABD1C19FB}"/>
              </a:ext>
            </a:extLst>
          </p:cNvPr>
          <p:cNvSpPr txBox="1"/>
          <p:nvPr/>
        </p:nvSpPr>
        <p:spPr>
          <a:xfrm>
            <a:off x="1411809" y="2947877"/>
            <a:ext cx="168949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Géométrique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5EE2C249-EB96-A98A-6E31-C8B27A2F2B4D}"/>
              </a:ext>
            </a:extLst>
          </p:cNvPr>
          <p:cNvSpPr txBox="1"/>
          <p:nvPr/>
        </p:nvSpPr>
        <p:spPr>
          <a:xfrm>
            <a:off x="2141708" y="4193520"/>
            <a:ext cx="40525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-800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DC8A5C8B-3E7D-CBEA-FFF6-F22AAA523DCB}"/>
              </a:ext>
            </a:extLst>
          </p:cNvPr>
          <p:cNvSpPr txBox="1"/>
          <p:nvPr/>
        </p:nvSpPr>
        <p:spPr>
          <a:xfrm>
            <a:off x="796356" y="3525880"/>
            <a:ext cx="318879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 Athènes porte de Dipylon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E9564183-B318-A664-5D29-EDBC38F6DEE2}"/>
              </a:ext>
            </a:extLst>
          </p:cNvPr>
          <p:cNvSpPr txBox="1"/>
          <p:nvPr/>
        </p:nvSpPr>
        <p:spPr>
          <a:xfrm>
            <a:off x="796356" y="5327576"/>
            <a:ext cx="335696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engobes méandres/ frises/ cheval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647AD3F6-9DC8-BB85-F4B5-99C3265CBB67}"/>
              </a:ext>
            </a:extLst>
          </p:cNvPr>
          <p:cNvSpPr txBox="1"/>
          <p:nvPr/>
        </p:nvSpPr>
        <p:spPr>
          <a:xfrm>
            <a:off x="1083747" y="4697324"/>
            <a:ext cx="280425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Kouros/ Temple/ Le Dipylon/ fresques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3BA7EE0C-0D1B-E9E3-1744-F4084F1DC252}"/>
              </a:ext>
            </a:extLst>
          </p:cNvPr>
          <p:cNvSpPr txBox="1"/>
          <p:nvPr/>
        </p:nvSpPr>
        <p:spPr>
          <a:xfrm>
            <a:off x="619124" y="5929683"/>
            <a:ext cx="361521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Pyxis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anses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vase/ coffret à bijoux (fiche8) </a:t>
            </a:r>
          </a:p>
        </p:txBody>
      </p:sp>
      <p:sp>
        <p:nvSpPr>
          <p:cNvPr id="51" name="Freeform 51">
            <a:hlinkClick r:id="rId15" action="ppaction://hlinksldjump"/>
            <a:extLst>
              <a:ext uri="{FF2B5EF4-FFF2-40B4-BE49-F238E27FC236}">
                <a16:creationId xmlns:a16="http://schemas.microsoft.com/office/drawing/2014/main" id="{39F2E244-757F-F60F-3899-59B6E7213C7E}"/>
              </a:ext>
            </a:extLst>
          </p:cNvPr>
          <p:cNvSpPr/>
          <p:nvPr/>
        </p:nvSpPr>
        <p:spPr>
          <a:xfrm>
            <a:off x="1404591" y="366862"/>
            <a:ext cx="1510818" cy="1912978"/>
          </a:xfrm>
          <a:custGeom>
            <a:avLst/>
            <a:gdLst/>
            <a:ahLst/>
            <a:cxnLst/>
            <a:rect l="l" t="t" r="r" b="b"/>
            <a:pathLst>
              <a:path w="1510818" h="1912978">
                <a:moveTo>
                  <a:pt x="0" y="0"/>
                </a:moveTo>
                <a:lnTo>
                  <a:pt x="1510818" y="0"/>
                </a:lnTo>
                <a:lnTo>
                  <a:pt x="1510818" y="1912978"/>
                </a:lnTo>
                <a:lnTo>
                  <a:pt x="0" y="19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9FA22D38-0EC3-3735-C8AA-64330334DC9E}"/>
              </a:ext>
            </a:extLst>
          </p:cNvPr>
          <p:cNvGrpSpPr/>
          <p:nvPr/>
        </p:nvGrpSpPr>
        <p:grpSpPr>
          <a:xfrm>
            <a:off x="9905" y="3672"/>
            <a:ext cx="4320000" cy="362318"/>
            <a:chOff x="0" y="0"/>
            <a:chExt cx="2709333" cy="227231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02F7E73-23D3-917B-2619-F1AD1BE56EAC}"/>
                </a:ext>
              </a:extLst>
            </p:cNvPr>
            <p:cNvSpPr/>
            <p:nvPr/>
          </p:nvSpPr>
          <p:spPr>
            <a:xfrm>
              <a:off x="0" y="0"/>
              <a:ext cx="2709333" cy="227231"/>
            </a:xfrm>
            <a:custGeom>
              <a:avLst/>
              <a:gdLst/>
              <a:ahLst/>
              <a:cxnLst/>
              <a:rect l="l" t="t" r="r" b="b"/>
              <a:pathLst>
                <a:path w="2709333" h="227231">
                  <a:moveTo>
                    <a:pt x="0" y="0"/>
                  </a:moveTo>
                  <a:lnTo>
                    <a:pt x="2709333" y="0"/>
                  </a:lnTo>
                  <a:lnTo>
                    <a:pt x="2709333" y="227231"/>
                  </a:lnTo>
                  <a:lnTo>
                    <a:pt x="0" y="227231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3A647A8-EB54-4F4B-E989-CC38972E445A}"/>
                </a:ext>
              </a:extLst>
            </p:cNvPr>
            <p:cNvSpPr txBox="1"/>
            <p:nvPr/>
          </p:nvSpPr>
          <p:spPr>
            <a:xfrm>
              <a:off x="0" y="-28575"/>
              <a:ext cx="2709333" cy="255806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7BA22619-B5AA-32A8-215A-CCECBAC627AD}"/>
              </a:ext>
            </a:extLst>
          </p:cNvPr>
          <p:cNvSpPr txBox="1"/>
          <p:nvPr/>
        </p:nvSpPr>
        <p:spPr>
          <a:xfrm>
            <a:off x="0" y="22057"/>
            <a:ext cx="3888000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46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7BB7FB38-427B-B0DE-E58C-3D303A0C9A98}"/>
              </a:ext>
            </a:extLst>
          </p:cNvPr>
          <p:cNvSpPr/>
          <p:nvPr/>
        </p:nvSpPr>
        <p:spPr>
          <a:xfrm>
            <a:off x="3994411" y="105968"/>
            <a:ext cx="225303" cy="345072"/>
          </a:xfrm>
          <a:custGeom>
            <a:avLst/>
            <a:gdLst/>
            <a:ahLst/>
            <a:cxnLst/>
            <a:rect l="l" t="t" r="r" b="b"/>
            <a:pathLst>
              <a:path w="225303" h="345072">
                <a:moveTo>
                  <a:pt x="0" y="0"/>
                </a:moveTo>
                <a:lnTo>
                  <a:pt x="225303" y="0"/>
                </a:lnTo>
                <a:lnTo>
                  <a:pt x="225303" y="345072"/>
                </a:lnTo>
                <a:lnTo>
                  <a:pt x="0" y="3450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EB413AA7-42E0-649B-5CE7-1FCEB832E9C1}"/>
              </a:ext>
            </a:extLst>
          </p:cNvPr>
          <p:cNvSpPr txBox="1"/>
          <p:nvPr/>
        </p:nvSpPr>
        <p:spPr>
          <a:xfrm>
            <a:off x="1700094" y="2354556"/>
            <a:ext cx="94388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PYXIS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C96A18B-C9AA-C892-B156-D29DCB122A62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45BAEBEB-7193-4443-7034-20F5A1E815EF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F3CE9CA-2948-A921-319B-52FE09CD07F9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52DBC0C8-2397-B911-0CCE-22799C806A36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D8731505-20D3-C520-5B7E-0F24BE45FAF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4FF5F7DD-B6C5-5AF5-15B8-9727678DA5FC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810CA875-BD6E-7984-FA3A-C116C941E389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65605E15-5700-884B-448E-2279D3D81C3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84328388-7A05-4C0A-86E2-1CB46C7D70EF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567BD4C5-5C80-2140-E0B9-4C63F12E090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3C5DFBDB-B146-7F7A-FFD1-1347E5A3D60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7A5358B-712B-95DC-3908-42C4FB7A8F5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591DFFE-8990-5433-CCFB-71C7A1C32F1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B3840A45-52AF-D8C5-B932-CA96AC543B6D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9F713569-9D3C-38DE-48AB-BC68D033ADB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5A37A590-C183-1967-D728-95EC21489B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EE8FBF97-6244-5D97-6293-5B61C7D89CCA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7FA7C0F-9AB0-9B32-CC13-5B498F15FDB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CA39E2BD-84EE-0EEB-3685-91DBA88CF40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BB7943EB-F5DC-DAAB-F2A9-C447E9CACBD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D595AAE6-986C-DAC9-F98F-F1CA66FD51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1A30E564-9863-F4F9-6C0E-1B9EF439DEF9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1B12893B-66E9-0CD5-8340-A7777B73B5E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10381F05-11F1-C8E6-D6E3-04A28D346F75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5562F0AA-E178-0F1E-98AA-64CB754CAF3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BD5524A8-CEBD-AF8C-112A-04874B995A9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F01A7AED-1AD2-9EAB-4E1E-1F41D5737A1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F043DE5-511E-0F73-19AD-FD67230AF93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D345ECC6-4785-8510-391B-EB014FFAFAA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686BD796-F928-F7F7-93A1-E08CAC5EA46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C555432F-C444-5E2F-0475-C41A2F302C9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6D525C3B-2A7A-BCDD-2A1A-F97B2E2FA69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3AA42AB7-801F-7670-585E-743C05F261C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8F2E605F-3710-06EB-4952-235A55934F0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6E6F7971-9466-40F5-70ED-660507F80262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4BD8B619-20A0-4AD9-653C-C2CF8157D7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30920377-9F36-B408-E115-4CA16E1F0B2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EF6F9CB3-FD27-1A00-3B29-8A2164F2934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2E0062D-1810-EE27-1678-9F29038CCDAE}"/>
              </a:ext>
            </a:extLst>
          </p:cNvPr>
          <p:cNvGrpSpPr/>
          <p:nvPr/>
        </p:nvGrpSpPr>
        <p:grpSpPr>
          <a:xfrm>
            <a:off x="-31460" y="0"/>
            <a:ext cx="4397747" cy="2636884"/>
            <a:chOff x="-13691" y="4475"/>
            <a:chExt cx="4397747" cy="2636884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98B2F89E-E213-812F-9156-62625E8E0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456228" y="5610"/>
              <a:ext cx="2662069" cy="153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8F69928C-E748-E9EF-720F-EFF4CCCD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97A96E56-A2C9-A7CB-5A39-5531E6CDE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7"/>
              <a:extLst>
                <a:ext uri="{FF2B5EF4-FFF2-40B4-BE49-F238E27FC236}">
                  <a16:creationId xmlns:a16="http://schemas.microsoft.com/office/drawing/2014/main" id="{9D9FD192-371C-DB16-D7B6-150BE5FCF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30"/>
              <a:extLst>
                <a:ext uri="{FF2B5EF4-FFF2-40B4-BE49-F238E27FC236}">
                  <a16:creationId xmlns:a16="http://schemas.microsoft.com/office/drawing/2014/main" id="{F8BCD17D-1C84-5C87-58B9-56D69CFC5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84901C10-646F-9338-9844-B89303401FD0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9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440943" y="927870"/>
            <a:ext cx="3652114" cy="4624259"/>
          </a:xfrm>
          <a:custGeom>
            <a:avLst/>
            <a:gdLst/>
            <a:ahLst/>
            <a:cxnLst/>
            <a:rect l="l" t="t" r="r" b="b"/>
            <a:pathLst>
              <a:path w="3652114" h="4624259">
                <a:moveTo>
                  <a:pt x="0" y="0"/>
                </a:moveTo>
                <a:lnTo>
                  <a:pt x="3652114" y="0"/>
                </a:lnTo>
                <a:lnTo>
                  <a:pt x="3652114" y="4624260"/>
                </a:lnTo>
                <a:lnTo>
                  <a:pt x="0" y="4624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FAD6693C-A509-7655-2938-89E65AC82725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F1284A2-118A-DF40-74C2-FFBFB363C0C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3964019" y="119033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8" action="ppaction://hlinksldjump"/>
          </p:cNvPr>
          <p:cNvSpPr/>
          <p:nvPr/>
        </p:nvSpPr>
        <p:spPr>
          <a:xfrm>
            <a:off x="1630526" y="549986"/>
            <a:ext cx="1109159" cy="1653655"/>
          </a:xfrm>
          <a:custGeom>
            <a:avLst/>
            <a:gdLst/>
            <a:ahLst/>
            <a:cxnLst/>
            <a:rect l="l" t="t" r="r" b="b"/>
            <a:pathLst>
              <a:path w="1109159" h="1653655">
                <a:moveTo>
                  <a:pt x="0" y="0"/>
                </a:moveTo>
                <a:lnTo>
                  <a:pt x="1109159" y="0"/>
                </a:lnTo>
                <a:lnTo>
                  <a:pt x="1109159" y="1653654"/>
                </a:lnTo>
                <a:lnTo>
                  <a:pt x="0" y="165365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232364" y="2890461"/>
            <a:ext cx="2355281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figure noire sur fond rouge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107103" y="4116280"/>
            <a:ext cx="347666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-540</a:t>
            </a: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12205" y="3488186"/>
            <a:ext cx="3609490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Antique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Athènes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17048" y="5337541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Achile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et Ajax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jouant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aux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dés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mythologie</a:t>
            </a:r>
            <a:endParaRPr lang="en-US" sz="1200" spc="-5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451813" y="4680151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-5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Kouros/ Temple/ Le Dipylon/ peintres sur céramique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97796" y="5910328"/>
            <a:ext cx="3985913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Amphore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60706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L’AMPHORE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19083" y="2702807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7895016-E2B4-8A26-E327-DF288353D20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658F8BDB-E90C-048C-270C-73E19DC24B99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A5E71B6C-DC18-0B05-44FA-FB0FEA3A49D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86631004-809A-C551-9DB8-45CFCDBAF8F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920AE13D-79F7-B874-5595-7054C1C0072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5D288F5-FF07-14F0-0E37-0734EC8EAED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0865E622-A48F-E407-483A-C0232C8EB0C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4DE06C0E-EA7E-678A-5683-2712E464CE5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15B15B0B-4A0C-F217-0281-213D3E90E3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3341AE97-2A98-11D6-4BCA-3157733C15A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B31606D-AEE7-71B4-F21C-D9CDBC94C9D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8573D01A-AF28-338D-594E-AD781110BDA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447136E7-1D6C-38C2-3B08-0A758714945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94089EAF-6912-B4A8-465A-F0715319A8B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A4C077F1-3A50-9D0A-76C1-22C8A31C45E5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D683F976-7D32-F4CC-D27D-BBC6CCBBDF3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458B5967-0707-4F86-EE2E-DBE2D075697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C53B918C-2DEC-51DA-6A5A-2164D088C85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3EFF3ECA-634E-6FC5-1A1E-9C9352731DA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6F452433-6A6A-C3C9-016C-7CD73219336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73394C95-7A4A-8AE8-1A11-6AEEA9F4DAD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0D95E544-2E63-CBD6-1351-1FB7F96FEC33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5A6B2FA-2357-F6F1-C32A-8A2E4D59BB7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B5DD007E-A884-D20C-9935-2A76E6A652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420648CE-77F0-07F8-FF6B-672E391E547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0ABE16F-C27C-4261-6530-7EE5E21FE27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D78CA7DF-83DF-397D-A32D-07DB225BC036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C3621AD5-5047-B03F-F8F7-C6A0AD798FDE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225427B-4CBF-5857-C8A6-F48B3D7974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7A44E1D9-B977-6177-A15E-E75C4B8D195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FCA44D02-23AE-0297-EC58-DA858643AC1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DAA2280-2EC3-CC53-957E-36BC0D576900}"/>
              </a:ext>
            </a:extLst>
          </p:cNvPr>
          <p:cNvGrpSpPr/>
          <p:nvPr/>
        </p:nvGrpSpPr>
        <p:grpSpPr>
          <a:xfrm>
            <a:off x="-6100" y="-15664"/>
            <a:ext cx="4397747" cy="2652548"/>
            <a:chOff x="-13691" y="-11189"/>
            <a:chExt cx="4397747" cy="2652548"/>
          </a:xfrm>
        </p:grpSpPr>
        <p:pic>
          <p:nvPicPr>
            <p:cNvPr id="97" name="Picture 2">
              <a:hlinkClick r:id="rId20"/>
              <a:extLst>
                <a:ext uri="{FF2B5EF4-FFF2-40B4-BE49-F238E27FC236}">
                  <a16:creationId xmlns:a16="http://schemas.microsoft.com/office/drawing/2014/main" id="{23600FD0-ABC6-229C-A65A-D934CCB36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336357" y="-11189"/>
              <a:ext cx="997493" cy="166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3"/>
              <a:extLst>
                <a:ext uri="{FF2B5EF4-FFF2-40B4-BE49-F238E27FC236}">
                  <a16:creationId xmlns:a16="http://schemas.microsoft.com/office/drawing/2014/main" id="{D21D9C24-5FFE-166D-DA37-CFA113CD1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6"/>
              <a:extLst>
                <a:ext uri="{FF2B5EF4-FFF2-40B4-BE49-F238E27FC236}">
                  <a16:creationId xmlns:a16="http://schemas.microsoft.com/office/drawing/2014/main" id="{A6557F34-44CE-0597-0010-D38BD213D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9"/>
              <a:extLst>
                <a:ext uri="{FF2B5EF4-FFF2-40B4-BE49-F238E27FC236}">
                  <a16:creationId xmlns:a16="http://schemas.microsoft.com/office/drawing/2014/main" id="{BD83DC61-252D-D95C-36CE-016C3C454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32"/>
              <a:extLst>
                <a:ext uri="{FF2B5EF4-FFF2-40B4-BE49-F238E27FC236}">
                  <a16:creationId xmlns:a16="http://schemas.microsoft.com/office/drawing/2014/main" id="{036E80E1-F072-379B-A78E-3F2679C69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50C9C5EF-2C58-2D80-97C5-D545D1A7542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B8DA-76D1-A45D-8DBD-5D46B98D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2D1226-DAB3-454B-A533-447452A617F6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8267899-CDE1-C482-BE5E-1841BB3B30D1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122B950-0B1B-544A-0D7D-8DF6BA78DFD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5F10E39-3A88-001E-FC09-BBF22049581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E0BC0B5-D10D-D599-6C71-E282EE13F0F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6C7A202-7798-62FC-ED4A-34E7E976146D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A788709-A957-563F-7129-1655A92CCDD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E260004-DAA2-A7CD-E15B-7994E67C7A6F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2D4298F-170A-1307-15A5-E06AAFE355A9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86BFAEB-EFAE-5A61-1670-93D5BDF5A02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C587413-C577-48C3-5C80-479E0B8DECF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9864EC4-C2B3-1B79-284A-7A84F217489E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F55DECF-466E-74C8-60D3-65B02FBACAA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8D90095-FAC2-F469-B625-B2C96131C6B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F8D4A2F-0335-0984-D2EF-4735DE90CE32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160E1D4-198C-AD76-0764-9F0E0069091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4542A1A-C2D1-54EA-F4CE-8A81CF32D5B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DB34D6A-2806-87BB-93E3-7861582890C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5439333-E741-FDA8-6250-D27689B1B5F8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7CD5714-8BC1-B9C9-4019-82E2F5583FE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EC7CA03C-87A8-F076-571A-B53847781F8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EEA08D2-AC33-011B-A920-DE66674BD03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C9E9728-1229-5763-566C-BFE525FB702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C5D7F85-D7C7-9F62-993D-D3A5BA189D0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C98BC00-9AB8-264A-392A-40B88FBC3CCD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51EBF63-FF65-406B-B013-F3B129863AC0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A31F4C8D-F8E3-9ADF-4652-57D8A3461ED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54DABBB-F28A-5CA9-E1E1-036757C5083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29B9B57-2F25-AC1B-EA0C-C9BB24DDC6E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FB094E45-FD31-4DE1-2BC6-2C6E9DBEB56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F6B7E058-4116-6EFB-1ADF-A8A1C3F8470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AE4DF9F-62C6-6F9D-7FD4-CB26BB8D7C3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5BBFE8F-7F6E-88C5-032E-A848E89D9E89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29218A9-1236-DE91-6E5C-745D0457CE8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99B87A9-D02B-1023-9C7C-4BB00D5447FE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359369F-7661-2555-7233-B9C65D139AF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23D2639-1D10-CB8E-973C-55CE355B43E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D2282CFE-7D34-D17B-0578-049238CEDD74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6A2DB677-728D-98E8-015C-99ED022F2BC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87B0B57-4E3B-9364-01F2-A1A4869AF61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0330543-B98D-C3DA-9630-6D806E3CD40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8D40ABF-609F-D7AF-E519-B7E5CF6D11E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3DB21397-129B-36B8-A346-1464FC9D6CFD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30D6A1F8-F593-8B80-1503-508994EEC23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876EB5F-250A-D7FE-275B-905641526AE1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76C6DBA6-8234-EA54-2589-71A2AD6EF39F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extLst>
              <a:ext uri="{FF2B5EF4-FFF2-40B4-BE49-F238E27FC236}">
                <a16:creationId xmlns:a16="http://schemas.microsoft.com/office/drawing/2014/main" id="{902F0D7F-BAD2-1C19-203C-EE88D823B7F3}"/>
              </a:ext>
            </a:extLst>
          </p:cNvPr>
          <p:cNvSpPr/>
          <p:nvPr/>
        </p:nvSpPr>
        <p:spPr>
          <a:xfrm>
            <a:off x="3964019" y="119033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hlinkClick r:id="rId18" action="ppaction://hlinksldjump"/>
            <a:extLst>
              <a:ext uri="{FF2B5EF4-FFF2-40B4-BE49-F238E27FC236}">
                <a16:creationId xmlns:a16="http://schemas.microsoft.com/office/drawing/2014/main" id="{3EA0B778-74DF-6F28-D419-96B26A563B55}"/>
              </a:ext>
            </a:extLst>
          </p:cNvPr>
          <p:cNvSpPr/>
          <p:nvPr/>
        </p:nvSpPr>
        <p:spPr>
          <a:xfrm>
            <a:off x="1630526" y="549986"/>
            <a:ext cx="1109159" cy="1653655"/>
          </a:xfrm>
          <a:custGeom>
            <a:avLst/>
            <a:gdLst/>
            <a:ahLst/>
            <a:cxnLst/>
            <a:rect l="l" t="t" r="r" b="b"/>
            <a:pathLst>
              <a:path w="1109159" h="1653655">
                <a:moveTo>
                  <a:pt x="0" y="0"/>
                </a:moveTo>
                <a:lnTo>
                  <a:pt x="1109159" y="0"/>
                </a:lnTo>
                <a:lnTo>
                  <a:pt x="1109159" y="1653654"/>
                </a:lnTo>
                <a:lnTo>
                  <a:pt x="0" y="165365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434DCC13-2969-442C-8311-17F343CF2159}"/>
              </a:ext>
            </a:extLst>
          </p:cNvPr>
          <p:cNvSpPr txBox="1"/>
          <p:nvPr/>
        </p:nvSpPr>
        <p:spPr>
          <a:xfrm>
            <a:off x="1232364" y="2890461"/>
            <a:ext cx="2355281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figure noire sur fond rouge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64F13642-B184-1BAD-721A-11D13A9A4392}"/>
              </a:ext>
            </a:extLst>
          </p:cNvPr>
          <p:cNvSpPr txBox="1"/>
          <p:nvPr/>
        </p:nvSpPr>
        <p:spPr>
          <a:xfrm>
            <a:off x="2107103" y="4116280"/>
            <a:ext cx="347666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-540</a:t>
            </a: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3867C5AD-5994-CF11-9C72-BD1056FDF55E}"/>
              </a:ext>
            </a:extLst>
          </p:cNvPr>
          <p:cNvSpPr txBox="1"/>
          <p:nvPr/>
        </p:nvSpPr>
        <p:spPr>
          <a:xfrm>
            <a:off x="612205" y="3488186"/>
            <a:ext cx="3609490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Antique </a:t>
            </a: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Athènes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8E3ED962-BEEC-D7C6-4084-A4B0EB3133DF}"/>
              </a:ext>
            </a:extLst>
          </p:cNvPr>
          <p:cNvSpPr txBox="1"/>
          <p:nvPr/>
        </p:nvSpPr>
        <p:spPr>
          <a:xfrm>
            <a:off x="417048" y="5337541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Achile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et Ajax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jouant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aux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dés</a:t>
            </a:r>
            <a:r>
              <a:rPr lang="en-US" sz="1200" spc="-5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200" spc="-5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mythologie</a:t>
            </a:r>
            <a:endParaRPr lang="en-US" sz="1200" spc="-5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F00F6386-9CA5-FC87-2935-7DC53812275E}"/>
              </a:ext>
            </a:extLst>
          </p:cNvPr>
          <p:cNvSpPr txBox="1"/>
          <p:nvPr/>
        </p:nvSpPr>
        <p:spPr>
          <a:xfrm>
            <a:off x="451813" y="4680151"/>
            <a:ext cx="3985913" cy="21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spc="-5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Kouros/ Temple/ Le Dipylon/ peintres sur céramique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31C7DFE0-64DB-6ED1-A423-FEA1C3EAAC99}"/>
              </a:ext>
            </a:extLst>
          </p:cNvPr>
          <p:cNvSpPr txBox="1"/>
          <p:nvPr/>
        </p:nvSpPr>
        <p:spPr>
          <a:xfrm>
            <a:off x="397796" y="5910328"/>
            <a:ext cx="3985913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Amphore</a:t>
            </a:r>
            <a:r>
              <a:rPr lang="en-US" sz="12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C80508E1-C959-6AC5-7CC8-B8FA02B0414F}"/>
              </a:ext>
            </a:extLst>
          </p:cNvPr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AC3BAD28-83C4-9CDC-1CD9-0AD490C2CB4B}"/>
              </a:ext>
            </a:extLst>
          </p:cNvPr>
          <p:cNvSpPr txBox="1"/>
          <p:nvPr/>
        </p:nvSpPr>
        <p:spPr>
          <a:xfrm>
            <a:off x="460706" y="2296986"/>
            <a:ext cx="340987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L’AMPHORE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527CAD03-9AE6-1DEA-DD61-037CFB23F2C9}"/>
              </a:ext>
            </a:extLst>
          </p:cNvPr>
          <p:cNvGrpSpPr/>
          <p:nvPr/>
        </p:nvGrpSpPr>
        <p:grpSpPr>
          <a:xfrm>
            <a:off x="919083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30691F6E-E1C3-4A43-46E8-36F53E2CB098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194DE6DC-3998-1BBE-4DFA-92A53A03A1B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BB70013D-3C5B-CD92-3CBA-6FB0B1613C2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104AF76D-D047-367F-19D9-353FFE236059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FC67DD75-3570-ED1C-4C07-894E96E7367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9F47062F-D19F-7841-30A0-B06269DF2906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D1EEEA8F-5069-74FE-8E75-A2DA7C32B23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2CE1BB24-D254-C64B-F2F9-08550410EBC8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8EADBEC2-2093-F91E-8CEC-4F9493757ED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CB21FA3C-D756-63D8-EA48-300DAE0D0AC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84082380-952B-80CB-36BA-D23992C3AA43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D50EF310-281B-F70E-5AAD-51F3D3E4FF5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13D00FF2-E29F-4A02-66F1-63C8B7DDD36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EC2D8838-831A-2BEF-CE11-7EF5B211873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DB638BE3-DB39-1452-A0F1-45CF268BEF2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5245AFF5-60A2-4F6D-5B0C-809C01CB6AA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D946ED07-FAF5-2EBA-F83F-A94CD0745B6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7AAD7628-CAE3-3FEE-A7DA-F5AC2E288520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C1BA4D36-0F0F-593C-0978-B70162AB204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B5D41949-5284-A629-3CBB-5F82A74A10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E2BED017-B09E-FA93-404C-9E8E3C52DF0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138E0CA5-7FF4-3AC5-E290-5B115B60D70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FF2111C3-F502-A569-1A79-19093B3FD9E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5E322EAA-E353-EF5A-2489-6F624AAE6E7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9B3FF030-526E-84F7-3794-B5731892D82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E0FD9BC-CC82-3CED-7DF9-F0E1456DC45D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32CD7C8-5F01-9AE3-86B3-5B528F0D6F9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030EA47E-55AD-81C6-9D9C-FA86E3FB9E9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43F68ECA-FDE4-16B8-8F38-0CDB7F147DD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D9DDE175-6680-1245-CDF3-E2C63B16603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F7E07110-F385-AD6A-11AB-4A06F3675C3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FE064E24-294D-126E-9EC5-5D89198B2D5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77AAFA23-424F-8812-4211-B492E617EB4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690D54E9-0B85-55A1-A8B9-05F9615FC69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1D46B86A-AFB0-6171-8997-5CC271645E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2453D764-45C1-A3A9-A43A-4E6A5CED1F3B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B52669C7-ADC1-CA5C-C61A-53E8A453B3AA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E700488-BF09-B964-635C-94F434917604}"/>
              </a:ext>
            </a:extLst>
          </p:cNvPr>
          <p:cNvGrpSpPr/>
          <p:nvPr/>
        </p:nvGrpSpPr>
        <p:grpSpPr>
          <a:xfrm>
            <a:off x="-6100" y="-15664"/>
            <a:ext cx="4397747" cy="2652548"/>
            <a:chOff x="-13691" y="-11189"/>
            <a:chExt cx="4397747" cy="2652548"/>
          </a:xfrm>
        </p:grpSpPr>
        <p:pic>
          <p:nvPicPr>
            <p:cNvPr id="97" name="Picture 2">
              <a:hlinkClick r:id="rId20"/>
              <a:extLst>
                <a:ext uri="{FF2B5EF4-FFF2-40B4-BE49-F238E27FC236}">
                  <a16:creationId xmlns:a16="http://schemas.microsoft.com/office/drawing/2014/main" id="{F1D12C12-6D11-FD71-0BB5-096B3D68C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336357" y="-11189"/>
              <a:ext cx="997493" cy="166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3"/>
              <a:extLst>
                <a:ext uri="{FF2B5EF4-FFF2-40B4-BE49-F238E27FC236}">
                  <a16:creationId xmlns:a16="http://schemas.microsoft.com/office/drawing/2014/main" id="{3EF232DB-FD9F-5974-E303-133B7DEF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6"/>
              <a:extLst>
                <a:ext uri="{FF2B5EF4-FFF2-40B4-BE49-F238E27FC236}">
                  <a16:creationId xmlns:a16="http://schemas.microsoft.com/office/drawing/2014/main" id="{15BAECF8-A5DB-AB45-C4E2-AD12BA302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9"/>
              <a:extLst>
                <a:ext uri="{FF2B5EF4-FFF2-40B4-BE49-F238E27FC236}">
                  <a16:creationId xmlns:a16="http://schemas.microsoft.com/office/drawing/2014/main" id="{6944DD26-9DC2-1908-8C79-93BE00849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hlinkClick r:id="rId32"/>
              <a:extLst>
                <a:ext uri="{FF2B5EF4-FFF2-40B4-BE49-F238E27FC236}">
                  <a16:creationId xmlns:a16="http://schemas.microsoft.com/office/drawing/2014/main" id="{6161A217-CDCB-0E98-7731-DC649614B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92E9158D-5BF9-D427-EF2F-3A441B9F865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9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607212" y="860703"/>
            <a:ext cx="3319575" cy="4949185"/>
          </a:xfrm>
          <a:custGeom>
            <a:avLst/>
            <a:gdLst/>
            <a:ahLst/>
            <a:cxnLst/>
            <a:rect l="l" t="t" r="r" b="b"/>
            <a:pathLst>
              <a:path w="3319575" h="4949185">
                <a:moveTo>
                  <a:pt x="0" y="0"/>
                </a:moveTo>
                <a:lnTo>
                  <a:pt x="3319576" y="0"/>
                </a:lnTo>
                <a:lnTo>
                  <a:pt x="3319576" y="4949185"/>
                </a:lnTo>
                <a:lnTo>
                  <a:pt x="0" y="4949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350F4168-2842-EB24-9CA2-CF26EAD619B3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47B2610-7485-A3BB-E2C3-8749DF4FEAB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120987" y="412950"/>
            <a:ext cx="2292027" cy="2076440"/>
          </a:xfrm>
          <a:custGeom>
            <a:avLst/>
            <a:gdLst/>
            <a:ahLst/>
            <a:cxnLst/>
            <a:rect l="l" t="t" r="r" b="b"/>
            <a:pathLst>
              <a:path w="2292027" h="2076440">
                <a:moveTo>
                  <a:pt x="0" y="0"/>
                </a:moveTo>
                <a:lnTo>
                  <a:pt x="2292026" y="0"/>
                </a:lnTo>
                <a:lnTo>
                  <a:pt x="2292026" y="2076440"/>
                </a:lnTo>
                <a:lnTo>
                  <a:pt x="0" y="207644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34087" y="300643"/>
            <a:ext cx="1490391" cy="1301018"/>
          </a:xfrm>
          <a:custGeom>
            <a:avLst/>
            <a:gdLst/>
            <a:ahLst/>
            <a:cxnLst/>
            <a:rect l="l" t="t" r="r" b="b"/>
            <a:pathLst>
              <a:path w="1490391" h="1301018">
                <a:moveTo>
                  <a:pt x="0" y="0"/>
                </a:moveTo>
                <a:lnTo>
                  <a:pt x="1490390" y="0"/>
                </a:lnTo>
                <a:lnTo>
                  <a:pt x="1490390" y="1301018"/>
                </a:lnTo>
                <a:lnTo>
                  <a:pt x="0" y="130101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736394" y="2880936"/>
            <a:ext cx="347905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orientalisante figures rouges/ noires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957321" y="4106973"/>
            <a:ext cx="81036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-470-460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47859" y="3481036"/>
            <a:ext cx="199295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 Athènes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92702" y="4715192"/>
            <a:ext cx="3556526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Mosaïques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Temple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athena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mythologie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00480" y="5317219"/>
            <a:ext cx="308752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vernis d’engobes palmettes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37793" y="5895942"/>
            <a:ext cx="384966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Rython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zoomorphe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bélier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vase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8)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58052" y="2387946"/>
            <a:ext cx="1417897" cy="2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RYTHON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7" name="Freeform 57"/>
          <p:cNvSpPr/>
          <p:nvPr/>
        </p:nvSpPr>
        <p:spPr>
          <a:xfrm>
            <a:off x="3985913" y="99155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FFF76DB3-89A1-EE86-32C3-483812CB1D2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107B265F-A360-229C-49A9-633FFC4D2A5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B184F614-CC66-4742-EC08-C14A4BC979F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EE7855BA-EEBC-A4A4-8F63-28474545991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417D8230-3B69-2C93-0AC2-CC03F915A03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1F659688-9EB0-4BFA-E81C-1696C913567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4A5CA03B-B2F6-3AF9-4094-4A22D80AAE8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873BE7F5-8517-072B-9A6C-1C6BADC1D17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81C5EE4C-A742-6260-3067-F4D882969A9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95AB6697-634A-B1FF-975B-2BECD5EECDC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5D803E7-9093-3B8D-9E16-6A777D7B97B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DC37496D-7C6E-87CC-DAF0-7A2395BB3EC1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341E9414-A37E-16F0-C499-033429485F2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3B879A3D-0062-6916-1651-7C6BE0D90F0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65DBEA62-3D0F-42CD-BB3A-0D4897B327A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3CCDB7AC-D2AF-D806-71F3-9E32D0280AE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1328AC39-EDB6-9214-B312-A1FE155D81AF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7E1CFF3D-60D0-E2A6-23B7-9AFD069529E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C0574735-1CB7-2A3F-E41B-2B926537A1C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D6D35866-63D8-F65C-58DC-DE753B0AE5B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F37685C-F9E6-1CA7-6E02-E3E3ABE7D43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58A9C09A-188C-B531-9F79-B27D7F0A593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7DDCE14C-7105-D0CD-E3AB-7EFE34C1271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BA70E6E5-A91B-2094-0387-32B75180B67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7D00583B-9608-1656-9D3A-A8DA8100755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ADA3662A-9354-5A1F-8169-563761E211B5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E0D7272E-6E12-0943-1E26-F5DEAD0BC87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5C249C35-7D6D-E947-528D-5C7C2B6AD9AD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46E19561-E3E1-DC00-046C-F51A591C2C6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E9FD2E3A-BB95-46C2-4A49-CAB5F9DBA5A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7B7D4FCC-3A22-DDFE-70C7-FAF85B2EDCB4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1C992906-20EF-2FFB-74F6-C772886CA74F}"/>
              </a:ext>
            </a:extLst>
          </p:cNvPr>
          <p:cNvGrpSpPr/>
          <p:nvPr/>
        </p:nvGrpSpPr>
        <p:grpSpPr>
          <a:xfrm>
            <a:off x="3590" y="7373"/>
            <a:ext cx="4383866" cy="2622427"/>
            <a:chOff x="-6746" y="11851"/>
            <a:chExt cx="4383866" cy="2622427"/>
          </a:xfrm>
        </p:grpSpPr>
        <p:pic>
          <p:nvPicPr>
            <p:cNvPr id="98" name="Picture 2">
              <a:hlinkClick r:id="rId20"/>
              <a:extLst>
                <a:ext uri="{FF2B5EF4-FFF2-40B4-BE49-F238E27FC236}">
                  <a16:creationId xmlns:a16="http://schemas.microsoft.com/office/drawing/2014/main" id="{81E90411-3E21-86A3-BDAF-C974F89E1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026010" y="30196"/>
              <a:ext cx="1434038" cy="143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3"/>
              <a:extLst>
                <a:ext uri="{FF2B5EF4-FFF2-40B4-BE49-F238E27FC236}">
                  <a16:creationId xmlns:a16="http://schemas.microsoft.com/office/drawing/2014/main" id="{EBD3059C-0C49-94AB-376B-78FB30F06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4626" y="21426"/>
              <a:ext cx="2193686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6"/>
              <a:extLst>
                <a:ext uri="{FF2B5EF4-FFF2-40B4-BE49-F238E27FC236}">
                  <a16:creationId xmlns:a16="http://schemas.microsoft.com/office/drawing/2014/main" id="{DEBCF325-CFDA-4804-B05A-EBFDEF486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 r="33824"/>
            <a:stretch/>
          </p:blipFill>
          <p:spPr bwMode="auto">
            <a:xfrm>
              <a:off x="3142153" y="11851"/>
              <a:ext cx="1234967" cy="1407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9"/>
              <a:extLst>
                <a:ext uri="{FF2B5EF4-FFF2-40B4-BE49-F238E27FC236}">
                  <a16:creationId xmlns:a16="http://schemas.microsoft.com/office/drawing/2014/main" id="{F41D651C-4133-E444-1F81-370537BD62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r="7298"/>
            <a:stretch/>
          </p:blipFill>
          <p:spPr bwMode="auto">
            <a:xfrm>
              <a:off x="2060604" y="1404548"/>
              <a:ext cx="231651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extLst>
                <a:ext uri="{FF2B5EF4-FFF2-40B4-BE49-F238E27FC236}">
                  <a16:creationId xmlns:a16="http://schemas.microsoft.com/office/drawing/2014/main" id="{82286917-FCD5-8EAB-38CE-5A34B4CE5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6746" y="1430072"/>
              <a:ext cx="206912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9D018158-B805-D0C3-AB0F-C2FDF3128E8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40D52-370C-DC1B-DCDC-B657CCA8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87BDFF-0C2B-1DC5-3C5E-10DC67AF8BEC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BB90092-035E-1CA0-C478-1CB8121A2D86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4E8CDF-E1CA-08B8-131A-28AB9CAA662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CD35CA3-721B-B4FF-A916-F2EA8B21830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5BFB263-B14A-6CF2-B1E7-8709A913EDA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8454C9-734E-E322-E60C-DD577D4A938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A249547-4979-C3CA-B947-AAFB7658E72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005BD7B-D64A-B43A-5159-6A845225480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3427236-5B46-D730-DF4B-CFD57F663475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241D9E6-A9C9-EDB1-90EB-5B50299B206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5102A1C-2D62-2DC8-8932-E9570527DCE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0F56E63-6FF8-E930-DFB9-0614E3582885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6857019-FAF5-AE5F-A2FF-9C4D774E4B0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4096EA8-D49A-0A64-EAE8-47B0B7585D5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C7E56E1-FBF8-0706-C172-80AFE46EFD16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A268B8F-BA56-2675-559D-91D0867E0F3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28068F6-3B0E-4B62-E62F-C78027E3E03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88A99B9-EA04-0101-7AD5-FF866ED0F5D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7B07A1C-3F55-6BA6-BF9B-4D52DA39EAA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29249428-ABCC-FF80-1D5D-D7A8E14AF7E4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8959E96-A07D-8FFB-D602-97A22BD34D1F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F42B9C8-7043-D332-985E-E7F38D9FD400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CBECE26-7C59-C0C2-60A6-CE3B5333F54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BD4BC6C-5200-8A2F-43FE-3AC8AF3427F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FE1923E7-8100-11FC-230E-C4DCAB128952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AE52954-F3D2-2D79-2F2C-3F1F8FFCCB9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1C9518F-1DC1-6142-3844-5C68DE12EAE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C977732-9847-C5D3-C2AB-AF1ED154568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430491B-C41F-7AB5-C99D-82DDC278F46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95C3FA8-16DF-081D-96CC-ACB9C01AE3F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0B51BE72-52A2-2A2B-75B3-036B2F5EC1D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D271ED2-F763-A35C-AB10-67CA81FC901A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6712952-DC19-99F2-A2AA-258FD870EB0A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B5126E6B-82A3-E7B2-4BE5-6A67280FBCF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467FC5F4-BFFB-171E-27D6-3FFC61B779C3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C46006F-DDA8-43A0-3FAF-B825A97EAF1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EA70122-149E-90C9-029F-BF94B924C8F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6B2BFE6F-AC5D-22C5-FAE4-D4367DA8422B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D939B7EC-EAC4-F78F-A4E3-EC891BF37D9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350AFEC-D5BD-80E5-6393-E5C8ACC5E4F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F4C9FE7-7446-8DB9-6DF4-1151EEC8B13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F1C1286D-65D8-C0F1-7C3B-2B357955979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281A8EDB-2E6B-7EA7-D581-CDB9EC386F16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E84BA0FC-A710-8C65-F02F-D7B7383E26BB}"/>
              </a:ext>
            </a:extLst>
          </p:cNvPr>
          <p:cNvSpPr/>
          <p:nvPr/>
        </p:nvSpPr>
        <p:spPr>
          <a:xfrm>
            <a:off x="1310578" y="306553"/>
            <a:ext cx="1912844" cy="2278088"/>
          </a:xfrm>
          <a:custGeom>
            <a:avLst/>
            <a:gdLst/>
            <a:ahLst/>
            <a:cxnLst/>
            <a:rect l="l" t="t" r="r" b="b"/>
            <a:pathLst>
              <a:path w="1912844" h="2278088">
                <a:moveTo>
                  <a:pt x="0" y="0"/>
                </a:moveTo>
                <a:lnTo>
                  <a:pt x="1912844" y="0"/>
                </a:lnTo>
                <a:lnTo>
                  <a:pt x="1912844" y="2278087"/>
                </a:lnTo>
                <a:lnTo>
                  <a:pt x="0" y="227808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1F8EF23C-88F0-2B51-B348-23F449FD3443}"/>
              </a:ext>
            </a:extLst>
          </p:cNvPr>
          <p:cNvGrpSpPr/>
          <p:nvPr/>
        </p:nvGrpSpPr>
        <p:grpSpPr>
          <a:xfrm>
            <a:off x="0" y="0"/>
            <a:ext cx="4320000" cy="401511"/>
            <a:chOff x="0" y="0"/>
            <a:chExt cx="2709333" cy="251812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C8A59E7-3E97-23B1-DD2B-6DDB030974C4}"/>
                </a:ext>
              </a:extLst>
            </p:cNvPr>
            <p:cNvSpPr/>
            <p:nvPr/>
          </p:nvSpPr>
          <p:spPr>
            <a:xfrm>
              <a:off x="0" y="0"/>
              <a:ext cx="2709333" cy="251812"/>
            </a:xfrm>
            <a:custGeom>
              <a:avLst/>
              <a:gdLst/>
              <a:ahLst/>
              <a:cxnLst/>
              <a:rect l="l" t="t" r="r" b="b"/>
              <a:pathLst>
                <a:path w="2709333" h="251812">
                  <a:moveTo>
                    <a:pt x="0" y="0"/>
                  </a:moveTo>
                  <a:lnTo>
                    <a:pt x="2709333" y="0"/>
                  </a:lnTo>
                  <a:lnTo>
                    <a:pt x="2709333" y="251812"/>
                  </a:lnTo>
                  <a:lnTo>
                    <a:pt x="0" y="251812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C203EFE3-67B6-797D-2F3F-34CCED198E78}"/>
                </a:ext>
              </a:extLst>
            </p:cNvPr>
            <p:cNvSpPr txBox="1"/>
            <p:nvPr/>
          </p:nvSpPr>
          <p:spPr>
            <a:xfrm>
              <a:off x="0" y="-28575"/>
              <a:ext cx="2709333" cy="280387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hlinkClick r:id="rId15" action="ppaction://hlinksldjump"/>
            <a:extLst>
              <a:ext uri="{FF2B5EF4-FFF2-40B4-BE49-F238E27FC236}">
                <a16:creationId xmlns:a16="http://schemas.microsoft.com/office/drawing/2014/main" id="{D4DBDC7A-7353-86EA-DB38-8534ECBC888F}"/>
              </a:ext>
            </a:extLst>
          </p:cNvPr>
          <p:cNvSpPr/>
          <p:nvPr/>
        </p:nvSpPr>
        <p:spPr>
          <a:xfrm>
            <a:off x="3846288" y="69682"/>
            <a:ext cx="306204" cy="419458"/>
          </a:xfrm>
          <a:custGeom>
            <a:avLst/>
            <a:gdLst/>
            <a:ahLst/>
            <a:cxnLst/>
            <a:rect l="l" t="t" r="r" b="b"/>
            <a:pathLst>
              <a:path w="306204" h="419458">
                <a:moveTo>
                  <a:pt x="0" y="0"/>
                </a:moveTo>
                <a:lnTo>
                  <a:pt x="306204" y="0"/>
                </a:lnTo>
                <a:lnTo>
                  <a:pt x="306204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825CEC94-6D41-6139-ED5B-667534DFF6DB}"/>
              </a:ext>
            </a:extLst>
          </p:cNvPr>
          <p:cNvSpPr txBox="1"/>
          <p:nvPr/>
        </p:nvSpPr>
        <p:spPr>
          <a:xfrm>
            <a:off x="1075833" y="2880936"/>
            <a:ext cx="273787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Antique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Nagada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CB58EF82-CE54-744E-94DF-99E61CF53F2B}"/>
              </a:ext>
            </a:extLst>
          </p:cNvPr>
          <p:cNvSpPr txBox="1"/>
          <p:nvPr/>
        </p:nvSpPr>
        <p:spPr>
          <a:xfrm>
            <a:off x="1827303" y="4082141"/>
            <a:ext cx="1206414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-3500 à -3100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7ADAF15-6CEA-1D78-836B-C0A0B11DE840}"/>
              </a:ext>
            </a:extLst>
          </p:cNvPr>
          <p:cNvSpPr txBox="1"/>
          <p:nvPr/>
        </p:nvSpPr>
        <p:spPr>
          <a:xfrm>
            <a:off x="937020" y="3481036"/>
            <a:ext cx="3609490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Egypte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Nagada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proche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Nil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2F58D8B-118A-889F-E957-C85E05960189}"/>
              </a:ext>
            </a:extLst>
          </p:cNvPr>
          <p:cNvSpPr txBox="1"/>
          <p:nvPr/>
        </p:nvSpPr>
        <p:spPr>
          <a:xfrm>
            <a:off x="652661" y="4757012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Pyramide,sphinx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canope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Temple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B3D409E3-2F9F-9412-AEF4-A37DC81C008B}"/>
              </a:ext>
            </a:extLst>
          </p:cNvPr>
          <p:cNvSpPr txBox="1"/>
          <p:nvPr/>
        </p:nvSpPr>
        <p:spPr>
          <a:xfrm>
            <a:off x="377569" y="5308966"/>
            <a:ext cx="398591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oxyde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manganèse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10454704-A479-1710-2C7C-2ABB411626EC}"/>
              </a:ext>
            </a:extLst>
          </p:cNvPr>
          <p:cNvSpPr txBox="1"/>
          <p:nvPr/>
        </p:nvSpPr>
        <p:spPr>
          <a:xfrm>
            <a:off x="766079" y="5891708"/>
            <a:ext cx="3426462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Urne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vase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(fiche5)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84E0B263-2D39-D291-726B-9DF733817C27}"/>
              </a:ext>
            </a:extLst>
          </p:cNvPr>
          <p:cNvSpPr txBox="1"/>
          <p:nvPr/>
        </p:nvSpPr>
        <p:spPr>
          <a:xfrm>
            <a:off x="-262191" y="30984"/>
            <a:ext cx="3277704" cy="27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BB9EFB92-8ECA-0345-6802-731EEF4B0439}"/>
              </a:ext>
            </a:extLst>
          </p:cNvPr>
          <p:cNvSpPr txBox="1"/>
          <p:nvPr/>
        </p:nvSpPr>
        <p:spPr>
          <a:xfrm>
            <a:off x="562048" y="229698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VASE NAGADA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DE9C70A7-9473-C23F-C0A8-9E4EC5FF8716}"/>
              </a:ext>
            </a:extLst>
          </p:cNvPr>
          <p:cNvGrpSpPr/>
          <p:nvPr/>
        </p:nvGrpSpPr>
        <p:grpSpPr>
          <a:xfrm>
            <a:off x="1023633" y="2702807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6A8FB0C1-6CEE-3A8E-23F1-36A2EADF921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FC42CDD4-86FC-1CD9-9AAA-857722A9037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A3185E26-7C4E-7C10-CF7A-33CC75408D53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3D9A1EA4-8693-B3CE-45C0-56184E5E28FB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6816DD70-0A64-5B3F-194B-819986DD5B22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82276A5B-4BA9-9F86-08A8-5C60406EADBB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CADE7F7-26A2-E606-B976-3DEE023CC85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8" name="Group 6">
              <a:extLst>
                <a:ext uri="{FF2B5EF4-FFF2-40B4-BE49-F238E27FC236}">
                  <a16:creationId xmlns:a16="http://schemas.microsoft.com/office/drawing/2014/main" id="{020FFEE5-2008-936F-C1F6-183819550ADC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8D34561C-1EAC-788B-9116-8028CD2A6C4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1" name="TextBox 8">
                <a:extLst>
                  <a:ext uri="{FF2B5EF4-FFF2-40B4-BE49-F238E27FC236}">
                    <a16:creationId xmlns:a16="http://schemas.microsoft.com/office/drawing/2014/main" id="{0DFCEC3C-E19F-116B-B54F-AC73E4354A9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E2730668-3749-2490-1F44-44F98AEF39F7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BC191872-8852-179E-8190-4659179B49A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3" name="Group 19">
              <a:extLst>
                <a:ext uri="{FF2B5EF4-FFF2-40B4-BE49-F238E27FC236}">
                  <a16:creationId xmlns:a16="http://schemas.microsoft.com/office/drawing/2014/main" id="{188B3B9A-70AA-EC40-7055-12350668A8A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FFBC8D39-3C04-87B7-0A53-AAAA92EFD60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6" name="TextBox 21">
                <a:extLst>
                  <a:ext uri="{FF2B5EF4-FFF2-40B4-BE49-F238E27FC236}">
                    <a16:creationId xmlns:a16="http://schemas.microsoft.com/office/drawing/2014/main" id="{C65A957D-BB4F-221A-06C1-F13368786DC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905C135F-8CD9-FA8A-74A5-6439F13AD21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5AC5F417-5888-D45E-1F14-A315CFC30D9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8" name="Group 29">
              <a:extLst>
                <a:ext uri="{FF2B5EF4-FFF2-40B4-BE49-F238E27FC236}">
                  <a16:creationId xmlns:a16="http://schemas.microsoft.com/office/drawing/2014/main" id="{AE6ACFAA-BA5B-CA65-CF76-990FF3B59CD7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00B15093-4CEA-8D66-0714-86D8BEEB2FE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1" name="TextBox 31">
                <a:extLst>
                  <a:ext uri="{FF2B5EF4-FFF2-40B4-BE49-F238E27FC236}">
                    <a16:creationId xmlns:a16="http://schemas.microsoft.com/office/drawing/2014/main" id="{9D434922-B5E7-0822-02AC-4718F4993AA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3A429AE2-8A8D-2BEA-6D5C-FF70B9F43A6B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E7771747-9B22-55B6-7118-1DA6A751F92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3" name="Group 32">
              <a:extLst>
                <a:ext uri="{FF2B5EF4-FFF2-40B4-BE49-F238E27FC236}">
                  <a16:creationId xmlns:a16="http://schemas.microsoft.com/office/drawing/2014/main" id="{59132DAF-2532-4C97-4DE0-320CE35613C0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7703D787-2CF9-FD07-D4F7-7810F673C23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6" name="TextBox 34">
                <a:extLst>
                  <a:ext uri="{FF2B5EF4-FFF2-40B4-BE49-F238E27FC236}">
                    <a16:creationId xmlns:a16="http://schemas.microsoft.com/office/drawing/2014/main" id="{B9592771-5535-3D12-0808-FCEE607D09F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5977981C-6A90-E71D-5C47-D98E203562D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3A45F5A9-072A-5DBC-4A48-0C4A72CD5E7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8" name="Group 37">
              <a:extLst>
                <a:ext uri="{FF2B5EF4-FFF2-40B4-BE49-F238E27FC236}">
                  <a16:creationId xmlns:a16="http://schemas.microsoft.com/office/drawing/2014/main" id="{845E219F-7117-6694-E71B-C93C1C44ABB9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AD5153DB-8D73-DE65-5725-AF253521E1B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1" name="TextBox 39">
                <a:extLst>
                  <a:ext uri="{FF2B5EF4-FFF2-40B4-BE49-F238E27FC236}">
                    <a16:creationId xmlns:a16="http://schemas.microsoft.com/office/drawing/2014/main" id="{B791AC95-C4B9-7D4E-0AC0-25083CEA96C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1CC647B3-9AD0-F573-296E-2E25AF517E3E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8A8AF09E-E445-BD00-3063-E533B7E7340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3" name="Group 41">
              <a:extLst>
                <a:ext uri="{FF2B5EF4-FFF2-40B4-BE49-F238E27FC236}">
                  <a16:creationId xmlns:a16="http://schemas.microsoft.com/office/drawing/2014/main" id="{B6AE1866-B7AB-4929-E537-CFB1EE426B34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5" name="Freeform 42">
                <a:extLst>
                  <a:ext uri="{FF2B5EF4-FFF2-40B4-BE49-F238E27FC236}">
                    <a16:creationId xmlns:a16="http://schemas.microsoft.com/office/drawing/2014/main" id="{84C81EC8-C1BF-91CA-2E8E-0E9B0C3892C7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6" name="TextBox 43">
                <a:extLst>
                  <a:ext uri="{FF2B5EF4-FFF2-40B4-BE49-F238E27FC236}">
                    <a16:creationId xmlns:a16="http://schemas.microsoft.com/office/drawing/2014/main" id="{7624DDB2-F3B3-E937-F97E-8BB1384DCE2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4" name="Freeform 44">
              <a:extLst>
                <a:ext uri="{FF2B5EF4-FFF2-40B4-BE49-F238E27FC236}">
                  <a16:creationId xmlns:a16="http://schemas.microsoft.com/office/drawing/2014/main" id="{2B9182AA-1397-ECA1-DDBB-F39D2DDD0DE9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5" name="Ellipse 64">
            <a:extLst>
              <a:ext uri="{FF2B5EF4-FFF2-40B4-BE49-F238E27FC236}">
                <a16:creationId xmlns:a16="http://schemas.microsoft.com/office/drawing/2014/main" id="{7809D1FE-E101-6020-9261-B98A0546A0F0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F8AE33C2-D396-9613-06EE-39E26C99A4F2}"/>
              </a:ext>
            </a:extLst>
          </p:cNvPr>
          <p:cNvGrpSpPr/>
          <p:nvPr/>
        </p:nvGrpSpPr>
        <p:grpSpPr>
          <a:xfrm>
            <a:off x="-19921" y="-57304"/>
            <a:ext cx="4353968" cy="2679470"/>
            <a:chOff x="-19920" y="-12531"/>
            <a:chExt cx="4353968" cy="2679470"/>
          </a:xfrm>
        </p:grpSpPr>
        <p:pic>
          <p:nvPicPr>
            <p:cNvPr id="97" name="Image 96">
              <a:hlinkClick r:id="rId19"/>
              <a:extLst>
                <a:ext uri="{FF2B5EF4-FFF2-40B4-BE49-F238E27FC236}">
                  <a16:creationId xmlns:a16="http://schemas.microsoft.com/office/drawing/2014/main" id="{04ACB4D7-1148-9E20-5A23-0E8D48F56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0" y="-3619"/>
              <a:ext cx="2051364" cy="1524612"/>
            </a:xfrm>
            <a:prstGeom prst="rect">
              <a:avLst/>
            </a:prstGeom>
          </p:spPr>
        </p:pic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FB2F4F57-7706-2998-6400-B3782D89E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2032287" y="-12531"/>
              <a:ext cx="2290524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E6E90F9D-BF3F-7FDA-F0AE-F49D47335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2178715" y="1439956"/>
              <a:ext cx="668954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805581A8-D734-A35D-C230-2CBDD7797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2854348" y="1447943"/>
              <a:ext cx="1479700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79E20CBA-AF1B-FDD7-DACD-9F3313514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6B2BD1C9-7DC6-3573-E998-2960490A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1099" y="6181721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6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5C40-59EE-D6DA-B10D-82DF08C01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49FE8B-DD50-C99E-2E7C-FC322A10AB8C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39CF63C-6271-119C-6FD9-C3FECCEC5D4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9DEF24C-7A8A-09BB-8761-CF421BCA9131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FC079C5-ED5A-8093-FE03-C0A7FFDA525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BF47A1B-7272-7918-2102-42B23AE363D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05C1FE-D886-27DC-0331-7B032A1C0CA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60F60A-9982-C805-A1F7-7E5908ED11E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0AB48E1-8B5F-97D5-5E47-BB37A9452C69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0033DBA-9D05-9920-29A0-032865FDD68A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D64D986-328D-9DD1-2D58-6D690D144E1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2212953-1458-255C-3579-961CE4DEE33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BAB1FCF-B1E7-1824-696F-AFB953BA2C8A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3994A12-BF3B-7860-185C-43669A12CDE7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5CA8092-776A-AD74-A3F5-4C695E8B3F8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F1E4026-C990-AC55-5C0F-59EB16B6C47E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C4527E3-812B-278B-C4BD-CB88C8CE406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104D03C-66D4-1A20-3FDB-FEB79767943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F43EF15-2683-E94C-DDFA-463221017CB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7C66E27-D12B-D3F8-4E56-06DFDE399D6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8B6DDB8-3427-12BD-D186-93BF607BE777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E99E1D9C-C0BC-84EE-5428-B33B4D85A9B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203CA5A-A902-8CD0-E682-42A25782226F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207BA6F-EED3-453E-869C-437742FA59F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15FFE38-6D1F-5B70-678C-4FD452B0C36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C4AED864-9CD1-556D-5C94-439DE71696D7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84F33BC-CEC9-94F7-BCDC-4FFC720DAB0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07067E4-55EC-C18E-D35B-F6224B9D1C1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E3280CB-A457-7DBB-F797-A455709A772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1299DAA-01DC-3A80-F0AF-CADC002C8C3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11149370-82CE-3970-1EE0-A8FF15C0CCC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F2DCA658-6B51-B1C8-FB93-0054449019B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E32B772-3C61-1B7B-5BA7-4B74E5F2791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617B135-B993-9A20-2E5E-152AD451C1FB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C267AEB3-65E7-E43A-AA5C-6C33E09EDDA3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152A0A8-A87E-A31C-8E77-2DA5BAD91339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CA74E85F-A597-3A35-950C-B8E53D90374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63B343B-5246-FF44-4168-867E1D02B53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8D34575-EC62-7F9F-C6F7-825DA80B3902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97F9FB83-4769-AFF5-442D-2E7F57327DA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0BBC7BF-270B-F073-CFC0-EB1AD8796B0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8472BB50-29E8-F1CB-B565-B4ED8920C47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BB9033C6-490C-D57E-5A11-4E1CA23D662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F1E6E379-E349-F65B-A3C8-E44F65D286D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4980FCA0-C3C4-919D-3830-330292A5E49F}"/>
              </a:ext>
            </a:extLst>
          </p:cNvPr>
          <p:cNvSpPr/>
          <p:nvPr/>
        </p:nvSpPr>
        <p:spPr>
          <a:xfrm>
            <a:off x="1120987" y="412950"/>
            <a:ext cx="2292027" cy="2076440"/>
          </a:xfrm>
          <a:custGeom>
            <a:avLst/>
            <a:gdLst/>
            <a:ahLst/>
            <a:cxnLst/>
            <a:rect l="l" t="t" r="r" b="b"/>
            <a:pathLst>
              <a:path w="2292027" h="2076440">
                <a:moveTo>
                  <a:pt x="0" y="0"/>
                </a:moveTo>
                <a:lnTo>
                  <a:pt x="2292026" y="0"/>
                </a:lnTo>
                <a:lnTo>
                  <a:pt x="2292026" y="2076440"/>
                </a:lnTo>
                <a:lnTo>
                  <a:pt x="0" y="207644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5C20D5EB-7509-5C7B-48A2-786753394E2E}"/>
              </a:ext>
            </a:extLst>
          </p:cNvPr>
          <p:cNvSpPr/>
          <p:nvPr/>
        </p:nvSpPr>
        <p:spPr>
          <a:xfrm>
            <a:off x="334087" y="300643"/>
            <a:ext cx="1490391" cy="1301018"/>
          </a:xfrm>
          <a:custGeom>
            <a:avLst/>
            <a:gdLst/>
            <a:ahLst/>
            <a:cxnLst/>
            <a:rect l="l" t="t" r="r" b="b"/>
            <a:pathLst>
              <a:path w="1490391" h="1301018">
                <a:moveTo>
                  <a:pt x="0" y="0"/>
                </a:moveTo>
                <a:lnTo>
                  <a:pt x="1490390" y="0"/>
                </a:lnTo>
                <a:lnTo>
                  <a:pt x="1490390" y="1301018"/>
                </a:lnTo>
                <a:lnTo>
                  <a:pt x="0" y="130101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8EFBB3DF-0204-9904-672D-F2EC2D4236FB}"/>
              </a:ext>
            </a:extLst>
          </p:cNvPr>
          <p:cNvSpPr txBox="1"/>
          <p:nvPr/>
        </p:nvSpPr>
        <p:spPr>
          <a:xfrm>
            <a:off x="736394" y="2880936"/>
            <a:ext cx="347905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orientalisante figures rouges/ noires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09F83E4-17B4-9FEA-34CE-74A2B09BE42E}"/>
              </a:ext>
            </a:extLst>
          </p:cNvPr>
          <p:cNvSpPr txBox="1"/>
          <p:nvPr/>
        </p:nvSpPr>
        <p:spPr>
          <a:xfrm>
            <a:off x="1957321" y="4106973"/>
            <a:ext cx="81036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-470-460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B235E529-8C6F-713B-FCB6-19609EE030F0}"/>
              </a:ext>
            </a:extLst>
          </p:cNvPr>
          <p:cNvSpPr txBox="1"/>
          <p:nvPr/>
        </p:nvSpPr>
        <p:spPr>
          <a:xfrm>
            <a:off x="1347859" y="3481036"/>
            <a:ext cx="199295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 Athènes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17A0CCD4-8B8F-BAA6-9534-F34F696CFD79}"/>
              </a:ext>
            </a:extLst>
          </p:cNvPr>
          <p:cNvSpPr txBox="1"/>
          <p:nvPr/>
        </p:nvSpPr>
        <p:spPr>
          <a:xfrm>
            <a:off x="692702" y="4715192"/>
            <a:ext cx="3556526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Mosaïques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Temple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athena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mythologie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CCF49F99-AEEF-AB9F-5607-BC68FDD0CF9F}"/>
              </a:ext>
            </a:extLst>
          </p:cNvPr>
          <p:cNvSpPr txBox="1"/>
          <p:nvPr/>
        </p:nvSpPr>
        <p:spPr>
          <a:xfrm>
            <a:off x="800480" y="5317219"/>
            <a:ext cx="308752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vernis d’engobes palmettes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29CE1704-6453-35AB-A935-AF9606490339}"/>
              </a:ext>
            </a:extLst>
          </p:cNvPr>
          <p:cNvSpPr txBox="1"/>
          <p:nvPr/>
        </p:nvSpPr>
        <p:spPr>
          <a:xfrm>
            <a:off x="537793" y="5895942"/>
            <a:ext cx="384966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Rython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zoomorphe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bélier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vase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0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(fiche 8)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B293EACF-5DC5-7F73-D5A8-077972FF166F}"/>
              </a:ext>
            </a:extLst>
          </p:cNvPr>
          <p:cNvSpPr txBox="1"/>
          <p:nvPr/>
        </p:nvSpPr>
        <p:spPr>
          <a:xfrm>
            <a:off x="1558052" y="2387946"/>
            <a:ext cx="1417897" cy="2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RYTHON</a:t>
            </a: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801AC866-9BEA-3CF7-38FF-E78C49DE6DA9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4BA70CFD-EAA6-021E-913E-EBE38E98944A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592416DE-0C6D-1E27-9BEA-A3EA3193CB5F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7" name="Freeform 57">
            <a:extLst>
              <a:ext uri="{FF2B5EF4-FFF2-40B4-BE49-F238E27FC236}">
                <a16:creationId xmlns:a16="http://schemas.microsoft.com/office/drawing/2014/main" id="{F60C1D14-0AE0-5FAD-AC41-3467C82FB896}"/>
              </a:ext>
            </a:extLst>
          </p:cNvPr>
          <p:cNvSpPr/>
          <p:nvPr/>
        </p:nvSpPr>
        <p:spPr>
          <a:xfrm>
            <a:off x="3985913" y="99155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321A23F3-DF94-5B17-C855-4004C0D5AD4C}"/>
              </a:ext>
            </a:extLst>
          </p:cNvPr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7F128B72-8E4C-A296-470D-ED58CE87BBE2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82333162-175C-CF4F-02BA-02A36F18B590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7BB81DD-6853-E18D-ED8A-EF1BB1949797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752B37C6-D9D1-8119-BD17-943DED51F88C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49008743-E2ED-D068-ECAB-BDF708CEBA1C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B05D80EF-EA60-6AE8-1C5A-8AC00FDEA638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F60126AA-BB76-C4B6-39D6-71B6A5B5680E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67030249-234C-C236-9025-37E67E20918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47D8CD2A-78D0-32D4-F96E-6CCE813C5CF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334A2B88-9480-BA62-1D31-DBE97E10EF2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DBB6C068-A8EC-B426-B47C-1555CFDC240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9B2F9435-EE79-2183-BC44-C4C67B53E1A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E579516-D28B-99D4-59F1-F300025F952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5DFAA07B-9A64-3B38-DCAF-3E83A50C37E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ABFC3082-49C8-CA8F-2CB6-9658956716F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C06F286E-7B4E-8A45-2365-52F94101B1B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0623AF19-7021-0F06-F46A-A970D2F338FC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C1B352E-DB92-346D-9EA5-980DC97A927A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EE36F79E-71A9-70DF-C4D8-7757D77368A6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DCE967D6-0A4D-CC80-F0D2-188DF66F575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C5BEAD4F-255C-CAF5-933B-6D82BEFD7A4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118CDA52-C865-32B9-CCDD-556F141559D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C2CE35C5-AD35-DAE6-63C3-516C1594A70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A0B4ACD6-D900-87CC-AA5B-4DA03B7AA9FD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440A5FB6-3E01-5D6E-2F93-4034F7F85F9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916AFA52-2697-6B19-8DDE-6A7E02ABDEF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FBDB44E9-90F8-551A-40D7-64E68CBE04E2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2B99527-23AE-AA80-4911-5A48C83CF7D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C139DBC4-8013-D4B4-261A-4CB5FD8CAA3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44E053EA-A5FD-5350-F819-5DB53353846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1BE13488-58AC-B8CA-AAEA-1D25593D633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D44FAB7B-DE0C-3C47-E639-BAAE2194810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038051D-D47C-2D17-4C13-3D991527BCA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3D3055F5-D277-A3F4-A733-DB9A412D49E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65AB65A4-C068-AA53-8E40-9DF138A24C9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ABCC3863-68B9-823F-BFBB-3CDBD448DE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373DFEE7-9EF2-2E9D-47AA-F2E8376D51C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6" name="Ellipse 95">
            <a:extLst>
              <a:ext uri="{FF2B5EF4-FFF2-40B4-BE49-F238E27FC236}">
                <a16:creationId xmlns:a16="http://schemas.microsoft.com/office/drawing/2014/main" id="{8E098374-FEDA-42B3-3550-51664A5B99EF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5F62FB1B-05BD-49D6-A509-59E652B17D13}"/>
              </a:ext>
            </a:extLst>
          </p:cNvPr>
          <p:cNvGrpSpPr/>
          <p:nvPr/>
        </p:nvGrpSpPr>
        <p:grpSpPr>
          <a:xfrm>
            <a:off x="3590" y="7373"/>
            <a:ext cx="4383866" cy="2622427"/>
            <a:chOff x="-6746" y="11851"/>
            <a:chExt cx="4383866" cy="2622427"/>
          </a:xfrm>
        </p:grpSpPr>
        <p:pic>
          <p:nvPicPr>
            <p:cNvPr id="98" name="Picture 2">
              <a:hlinkClick r:id="rId20"/>
              <a:extLst>
                <a:ext uri="{FF2B5EF4-FFF2-40B4-BE49-F238E27FC236}">
                  <a16:creationId xmlns:a16="http://schemas.microsoft.com/office/drawing/2014/main" id="{56AB5DBF-DC79-8DC4-7BC9-24CB30A05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026010" y="30196"/>
              <a:ext cx="1434038" cy="143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hlinkClick r:id="rId23"/>
              <a:extLst>
                <a:ext uri="{FF2B5EF4-FFF2-40B4-BE49-F238E27FC236}">
                  <a16:creationId xmlns:a16="http://schemas.microsoft.com/office/drawing/2014/main" id="{CE1F8DAC-C27E-997A-B49F-2762548F1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-4626" y="21426"/>
              <a:ext cx="2193686" cy="1524612"/>
            </a:xfrm>
            <a:prstGeom prst="rect">
              <a:avLst/>
            </a:prstGeom>
          </p:spPr>
        </p:pic>
        <p:pic>
          <p:nvPicPr>
            <p:cNvPr id="100" name="Picture 4">
              <a:hlinkClick r:id="rId26"/>
              <a:extLst>
                <a:ext uri="{FF2B5EF4-FFF2-40B4-BE49-F238E27FC236}">
                  <a16:creationId xmlns:a16="http://schemas.microsoft.com/office/drawing/2014/main" id="{54A94001-D700-D315-4118-99A553CAB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 r="33824"/>
            <a:stretch/>
          </p:blipFill>
          <p:spPr bwMode="auto">
            <a:xfrm>
              <a:off x="3142153" y="11851"/>
              <a:ext cx="1234967" cy="1407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>
              <a:hlinkClick r:id="rId29"/>
              <a:extLst>
                <a:ext uri="{FF2B5EF4-FFF2-40B4-BE49-F238E27FC236}">
                  <a16:creationId xmlns:a16="http://schemas.microsoft.com/office/drawing/2014/main" id="{AF549516-7B69-A22D-325A-5E256503F4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r="7298"/>
            <a:stretch/>
          </p:blipFill>
          <p:spPr bwMode="auto">
            <a:xfrm>
              <a:off x="2060604" y="1404548"/>
              <a:ext cx="231651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6">
              <a:extLst>
                <a:ext uri="{FF2B5EF4-FFF2-40B4-BE49-F238E27FC236}">
                  <a16:creationId xmlns:a16="http://schemas.microsoft.com/office/drawing/2014/main" id="{F0903967-16DF-141E-CB6F-743C3DF62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6746" y="1430072"/>
              <a:ext cx="2069120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Espace réservé du pied de page 4">
            <a:extLst>
              <a:ext uri="{FF2B5EF4-FFF2-40B4-BE49-F238E27FC236}">
                <a16:creationId xmlns:a16="http://schemas.microsoft.com/office/drawing/2014/main" id="{688D1042-75F7-0982-ACF9-69A0699C4222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9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406400" y="1714500"/>
            <a:ext cx="3807462" cy="3841618"/>
          </a:xfrm>
          <a:custGeom>
            <a:avLst/>
            <a:gdLst/>
            <a:ahLst/>
            <a:cxnLst/>
            <a:rect l="l" t="t" r="r" b="b"/>
            <a:pathLst>
              <a:path w="3807462" h="3841618">
                <a:moveTo>
                  <a:pt x="0" y="0"/>
                </a:moveTo>
                <a:lnTo>
                  <a:pt x="3807462" y="0"/>
                </a:lnTo>
                <a:lnTo>
                  <a:pt x="3807462" y="3841618"/>
                </a:lnTo>
                <a:lnTo>
                  <a:pt x="0" y="3841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5437" y="793618"/>
            <a:ext cx="2701999" cy="2358675"/>
          </a:xfrm>
          <a:custGeom>
            <a:avLst/>
            <a:gdLst/>
            <a:ahLst/>
            <a:cxnLst/>
            <a:rect l="l" t="t" r="r" b="b"/>
            <a:pathLst>
              <a:path w="2701999" h="2358675">
                <a:moveTo>
                  <a:pt x="0" y="0"/>
                </a:moveTo>
                <a:lnTo>
                  <a:pt x="2701999" y="0"/>
                </a:lnTo>
                <a:lnTo>
                  <a:pt x="2701999" y="2358676"/>
                </a:lnTo>
                <a:lnTo>
                  <a:pt x="0" y="235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A1E71147-5719-1DD1-6961-BD541DE50932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44488629-BBA7-FED1-2269-7107038FA3A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47224" y="405352"/>
            <a:ext cx="1758116" cy="1836388"/>
          </a:xfrm>
          <a:custGeom>
            <a:avLst/>
            <a:gdLst/>
            <a:ahLst/>
            <a:cxnLst/>
            <a:rect l="l" t="t" r="r" b="b"/>
            <a:pathLst>
              <a:path w="1758116" h="1836388">
                <a:moveTo>
                  <a:pt x="0" y="0"/>
                </a:moveTo>
                <a:lnTo>
                  <a:pt x="1758116" y="0"/>
                </a:lnTo>
                <a:lnTo>
                  <a:pt x="1758116" y="1836388"/>
                </a:lnTo>
                <a:lnTo>
                  <a:pt x="0" y="1836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725582" y="2880936"/>
            <a:ext cx="343837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classique figure rouge sur fond noir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73989" y="4097820"/>
            <a:ext cx="154156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380/ 370 avant JC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80521" y="3511479"/>
            <a:ext cx="192849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Antique, Apulie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18700" y="4680207"/>
            <a:ext cx="325214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d'Athéna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Parthénon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colonne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852697" y="5325491"/>
            <a:ext cx="31841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vernis d’engobe, mythologie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52660" y="5881560"/>
            <a:ext cx="351129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Cratère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mélanger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eau,vin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épices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87110" y="2296351"/>
            <a:ext cx="31144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CRATÈRE À FIGURES ROUGES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3985913" y="69682"/>
            <a:ext cx="233982" cy="437010"/>
          </a:xfrm>
          <a:custGeom>
            <a:avLst/>
            <a:gdLst/>
            <a:ahLst/>
            <a:cxnLst/>
            <a:rect l="l" t="t" r="r" b="b"/>
            <a:pathLst>
              <a:path w="233982" h="437010">
                <a:moveTo>
                  <a:pt x="0" y="0"/>
                </a:moveTo>
                <a:lnTo>
                  <a:pt x="233983" y="0"/>
                </a:lnTo>
                <a:lnTo>
                  <a:pt x="233983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37F22555-4D8E-901B-01AD-57C033DBCFC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737EED17-29DE-B66A-876F-74796B9390A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1021ECD5-FE88-63FC-73B7-FB6DCFDA698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B7C7204D-E568-199A-E476-565EB8400B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426594BE-C61E-2589-48B8-E4E49D000D5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0F2D58E-DED0-E284-8139-3FC6FFA69F5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7A9E317C-8793-6F0F-F2E6-91A5872B0D4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103BFE5F-1475-537C-1671-AAFD4744D98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457F8BDD-59D0-B943-0C31-314839A0ED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EA658D4-47C7-98E8-CACF-E4E96D67B2CD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DCB970D8-6BAF-DCA5-4F87-7DA77F0F723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9E584906-5C97-C03D-D061-6BA805DE6FD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B1147763-12DE-64E6-A439-243769AE6EC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CA74E581-A013-1AD4-AE6C-B7A5F65E21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033040B4-9EAA-8F3E-D1BE-4FFD1BB34D8A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C5279F2E-2FB6-2BE5-2AA2-D2FD4659279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9B5139CA-DA6A-1692-72A0-088639DD235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3435FDDD-BF90-11A6-241E-8ADC617F065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4763BD00-6743-648A-CC50-7B069C96BE4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68F3380E-2C78-4BA9-AB35-8CB9A3C51142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B5EE8272-B11B-D358-F543-3D42E8EB7F26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57D1BE73-C337-8E43-D581-E1CF168C7676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C39813A7-C749-C69B-1759-06FEBEE9AB0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02E8B2E4-C2CB-9FB6-CF02-C8AF667EE5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4E11C168-794A-0203-F953-384DF271B8CD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144B89B6-E34A-567C-6D61-068BAF372B07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7C8ED4BD-7A41-8605-5D06-FC28D341679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E73A482C-E2AC-A2C6-94F1-DF27BE467364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AB08BFBD-91A6-6F36-C13E-DCDCA576FFE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B1B17E4A-EF9B-5E43-B90F-13C8DB5F4D94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C62CDD54-D720-7F04-8EB9-19608DA5503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0264368-789F-0753-A05E-529FDCF2D604}"/>
              </a:ext>
            </a:extLst>
          </p:cNvPr>
          <p:cNvGrpSpPr/>
          <p:nvPr/>
        </p:nvGrpSpPr>
        <p:grpSpPr>
          <a:xfrm>
            <a:off x="-33519" y="-30693"/>
            <a:ext cx="4442447" cy="2667573"/>
            <a:chOff x="-13691" y="19096"/>
            <a:chExt cx="4397747" cy="2622263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812B41E4-8EFD-97AB-0742-8C6C989EC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227497" y="56917"/>
              <a:ext cx="2545630" cy="139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2"/>
              <a:extLst>
                <a:ext uri="{FF2B5EF4-FFF2-40B4-BE49-F238E27FC236}">
                  <a16:creationId xmlns:a16="http://schemas.microsoft.com/office/drawing/2014/main" id="{8E8FC2C7-AEA8-DCE8-1856-B62B274D1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 l="18074" b="41214"/>
            <a:stretch/>
          </p:blipFill>
          <p:spPr>
            <a:xfrm>
              <a:off x="-983" y="56917"/>
              <a:ext cx="1656388" cy="1381841"/>
            </a:xfrm>
            <a:prstGeom prst="rect">
              <a:avLst/>
            </a:prstGeom>
          </p:spPr>
        </p:pic>
        <p:pic>
          <p:nvPicPr>
            <p:cNvPr id="99" name="Picture 4">
              <a:hlinkClick r:id="rId25"/>
              <a:extLst>
                <a:ext uri="{FF2B5EF4-FFF2-40B4-BE49-F238E27FC236}">
                  <a16:creationId xmlns:a16="http://schemas.microsoft.com/office/drawing/2014/main" id="{D80844A7-04E8-B677-23B4-E34BC66A74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-532"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8"/>
              <a:extLst>
                <a:ext uri="{FF2B5EF4-FFF2-40B4-BE49-F238E27FC236}">
                  <a16:creationId xmlns:a16="http://schemas.microsoft.com/office/drawing/2014/main" id="{7BC66DD4-9BBD-15CD-B765-A5E7C6683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F6866071-51EB-5D0E-C4B7-84BE9DA2A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BD9AD6B7-9A36-876B-B7E8-66381CC922C6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6E21-5199-73D6-496F-281E2418E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DE272E8-D50E-C061-B2B1-6C3CDB040338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BEAA8DD-BB5F-B460-0AA5-EA4948FCAD96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61E66D7-C534-5DE9-3F59-5D5CB6563F9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FE3892F-BB4B-E3A0-6B42-0CD10CD074D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40E12B6-80E1-15E6-A277-321C402EA35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0B73367-679B-014E-0942-58831931F1A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EFAB5DC-3971-E259-A15C-940CA5A649BD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028EC199-23B1-7936-EBEF-94E9451DE9E5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7D11D81-F723-4348-1470-167B60E57B07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6D714E6-7E4A-0B72-0511-8F10F6E1EAE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C8EF7C1-9E46-DFED-B990-76AE61B439B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7DDBF10-DA81-EF92-63E8-6F0075CA4506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826EDBE-99ED-DBD7-E7A3-276078A5B7DF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A8916D5-F054-8391-73E2-CF50FBF2456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A562828-87E7-188C-DE60-A06B8965171C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8031A68-767D-0065-BA28-886FDD55FB7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8BFF511-CC57-EE5D-582E-ECCF13548E6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01130E2-3C30-0A74-F3C6-3B2EC636B9B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A5BE278-F9E4-41CC-C644-30DE6939B07E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69CF70-AD2E-B98E-BC14-CC647CA6571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1696BFA8-064D-DCD1-EC72-6753EB79601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88C6892-214B-6AB1-AD60-136C8564A5F4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EC83184-E4D7-A418-0A53-214243B51C6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07FA732-AA90-2DD9-DF28-14A1938E0EB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BFE6275-925C-79CB-7AA0-B9B9E9364A74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1ED3DB0E-B799-5AF4-F3D5-FA29EC245E3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7C90A58-774B-40D8-D57C-A15D86136E3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47574DC-4ADD-5582-5583-A311B7FDF94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6A785F0-2FA5-8F35-F6E5-5002EB28D7D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08C1BE7-2083-5BD9-79BA-742638DEBCF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B8F90653-9D09-7B47-B65C-FDB384A2E5A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17EFCC1A-6B64-3D04-D22E-4358B892415F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261B7E0-BFCB-E2D9-7E43-3246943F43C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E1AA7F2D-8386-AC82-C0D3-7F4160B979AB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1525D602-97E8-BE80-7AEE-1F5AB73A9D61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F3A4F5C-60A7-4E2C-7596-0C5383E0FBB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CC4559C-DD94-1039-14F5-5EEC58A5DA8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A276792-05C0-7171-1094-08D2F652C5FD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1A236183-D9E2-1289-7137-6090A7F42A7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9048877-8BC3-C4C0-FB1A-A62A6861A70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1038D07C-4958-2923-8A39-9FFE1B4597D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60678D2-F2EF-3A58-2716-DAB67AD02D9B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8460E0A9-BCAB-8DA5-2F80-EAA904D7A91F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6C72A4D7-5BCE-493D-E0C5-D608745E9703}"/>
              </a:ext>
            </a:extLst>
          </p:cNvPr>
          <p:cNvSpPr/>
          <p:nvPr/>
        </p:nvSpPr>
        <p:spPr>
          <a:xfrm>
            <a:off x="1247224" y="405352"/>
            <a:ext cx="1758116" cy="1836388"/>
          </a:xfrm>
          <a:custGeom>
            <a:avLst/>
            <a:gdLst/>
            <a:ahLst/>
            <a:cxnLst/>
            <a:rect l="l" t="t" r="r" b="b"/>
            <a:pathLst>
              <a:path w="1758116" h="1836388">
                <a:moveTo>
                  <a:pt x="0" y="0"/>
                </a:moveTo>
                <a:lnTo>
                  <a:pt x="1758116" y="0"/>
                </a:lnTo>
                <a:lnTo>
                  <a:pt x="1758116" y="1836388"/>
                </a:lnTo>
                <a:lnTo>
                  <a:pt x="0" y="1836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F7C0F4CD-9412-8AAF-5F0B-5FBB243468DB}"/>
              </a:ext>
            </a:extLst>
          </p:cNvPr>
          <p:cNvSpPr txBox="1"/>
          <p:nvPr/>
        </p:nvSpPr>
        <p:spPr>
          <a:xfrm>
            <a:off x="725582" y="2880936"/>
            <a:ext cx="343837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 classique figure rouge sur fond noir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5E291133-08F5-D7A7-1CD9-F965FEB64848}"/>
              </a:ext>
            </a:extLst>
          </p:cNvPr>
          <p:cNvSpPr txBox="1"/>
          <p:nvPr/>
        </p:nvSpPr>
        <p:spPr>
          <a:xfrm>
            <a:off x="1673989" y="4097820"/>
            <a:ext cx="154156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380/ 370 avant JC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AF9804BD-9131-9790-BA8B-578798BF38BE}"/>
              </a:ext>
            </a:extLst>
          </p:cNvPr>
          <p:cNvSpPr txBox="1"/>
          <p:nvPr/>
        </p:nvSpPr>
        <p:spPr>
          <a:xfrm>
            <a:off x="1480521" y="3511479"/>
            <a:ext cx="192849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Grèce Antique, Apulie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9A207CE3-FEA9-9690-CC3E-18B9ADB1C360}"/>
              </a:ext>
            </a:extLst>
          </p:cNvPr>
          <p:cNvSpPr txBox="1"/>
          <p:nvPr/>
        </p:nvSpPr>
        <p:spPr>
          <a:xfrm>
            <a:off x="818700" y="4680207"/>
            <a:ext cx="325214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d'Athéna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Parthénon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colonne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718BAFE5-66E8-B83D-A118-2B584F1234F6}"/>
              </a:ext>
            </a:extLst>
          </p:cNvPr>
          <p:cNvSpPr txBox="1"/>
          <p:nvPr/>
        </p:nvSpPr>
        <p:spPr>
          <a:xfrm>
            <a:off x="852697" y="5325491"/>
            <a:ext cx="318414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vernis d’engobe, mythologie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D6503BC-0040-FC17-792F-149E2562DAC4}"/>
              </a:ext>
            </a:extLst>
          </p:cNvPr>
          <p:cNvSpPr txBox="1"/>
          <p:nvPr/>
        </p:nvSpPr>
        <p:spPr>
          <a:xfrm>
            <a:off x="652660" y="5881560"/>
            <a:ext cx="351129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Cratère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mélanger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eau,vin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épices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8)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5B48FC5-125A-8388-E75E-90473238B321}"/>
              </a:ext>
            </a:extLst>
          </p:cNvPr>
          <p:cNvSpPr txBox="1"/>
          <p:nvPr/>
        </p:nvSpPr>
        <p:spPr>
          <a:xfrm>
            <a:off x="787110" y="2296351"/>
            <a:ext cx="31144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 CRATÈRE À FIGURES ROUGES</a:t>
            </a:r>
          </a:p>
        </p:txBody>
      </p:sp>
      <p:grpSp>
        <p:nvGrpSpPr>
          <p:cNvPr id="53" name="Group 53">
            <a:extLst>
              <a:ext uri="{FF2B5EF4-FFF2-40B4-BE49-F238E27FC236}">
                <a16:creationId xmlns:a16="http://schemas.microsoft.com/office/drawing/2014/main" id="{005BDF6A-AACB-DC26-F05A-32FCBF5E9EEE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FE0B75D3-99BE-50C5-309D-CE390FBA8CD2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0D7DF88D-926B-09E5-B2DB-27C435039AF3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Freeform 56">
            <a:extLst>
              <a:ext uri="{FF2B5EF4-FFF2-40B4-BE49-F238E27FC236}">
                <a16:creationId xmlns:a16="http://schemas.microsoft.com/office/drawing/2014/main" id="{115C30E9-BB2D-C128-833B-E707CF7238BB}"/>
              </a:ext>
            </a:extLst>
          </p:cNvPr>
          <p:cNvSpPr/>
          <p:nvPr/>
        </p:nvSpPr>
        <p:spPr>
          <a:xfrm>
            <a:off x="3985913" y="69682"/>
            <a:ext cx="233982" cy="437010"/>
          </a:xfrm>
          <a:custGeom>
            <a:avLst/>
            <a:gdLst/>
            <a:ahLst/>
            <a:cxnLst/>
            <a:rect l="l" t="t" r="r" b="b"/>
            <a:pathLst>
              <a:path w="233982" h="437010">
                <a:moveTo>
                  <a:pt x="0" y="0"/>
                </a:moveTo>
                <a:lnTo>
                  <a:pt x="233983" y="0"/>
                </a:lnTo>
                <a:lnTo>
                  <a:pt x="233983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12107D73-5AF2-98B1-D376-4A4EA7C67A4C}"/>
              </a:ext>
            </a:extLst>
          </p:cNvPr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751B58C0-449D-EFD5-55D8-63687419D1E8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0188E381-FA2C-6C8F-2F61-D069292ACDC7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98F08087-A621-0CAE-AB0D-22ADE5093033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726826FA-74E2-9840-809B-A3E2CB573220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BFE9F49-C64C-0634-FC3D-0C1A86EE5E03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52DDB7EA-CA9E-2E34-4535-6B3BFC47A86F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E23B340D-FBD6-182E-893A-1C22F77B15E7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D99DEBD1-0CA3-CB95-9B6D-D0DAA35009E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669A7043-78C1-8721-3B77-1AAE8B35CCAF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8FAE64EA-30E0-CD21-10B1-73245FBD755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09C927B6-6B68-6A54-74F0-32B18B2463D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58486BC5-AF3E-B31B-17F2-E569BBFE3A3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9F66AEBD-7D63-1E0D-00EC-349C7F81B81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3D06AB21-3AB6-232C-62DF-B1B5CB287BD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5C539A5F-4B8F-C203-8A71-3C5B1AF9009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E57622A2-7102-2AF0-0DF6-9AFA8585D6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1E659CA-FDF9-9E05-B3AE-B6B2590CB3E9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38178B2-8135-6139-DED6-6E34C3596C9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976AAA28-4075-21FD-BE2F-A6103614BAF8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4FEA559-F257-1F47-E055-BB75EA33396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BB352757-8ECF-19CB-87F5-C1B74E6C84F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6475F419-E7B6-86E0-0D80-D37A69419F5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A1D6DD8-E0D0-29FB-4863-9C6B4B0E254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C7F6EE6E-28C8-F67E-10F4-ADAF5F62E0EB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90F4E871-D361-9733-1C25-322BC4C8809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61A819FC-3056-CB17-6A4E-89D192DE26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BA7159B3-C2A4-848A-9A6C-37784FED35F9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4B4DDA32-A1BF-84EF-933A-7E3CCA6993E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8C0EFCCA-7288-E33C-4694-6A02C6FB26E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88A07A45-3EE5-ABB5-6F51-53FE8B83A0F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B0D2FBE1-0525-88F3-4072-BB7BC47858D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00B3216F-9A81-3BCE-5210-EFCF6B57DC79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AFDD2A3F-3E55-ECDF-A0F0-B86652BE772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230E68AA-E960-71A2-CE38-C3D1934E89A8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B5C3B4ED-9A68-6BA9-72E7-DADB03BBC76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5F1DE2BD-761D-57A3-7ECD-1EBEBD27228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399524E9-C532-3208-A911-8D3F7C42F24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78586009-8945-5FB1-4DF1-901CAD13340A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4E8EE183-A5CD-5498-4B0C-AB26C4388B4E}"/>
              </a:ext>
            </a:extLst>
          </p:cNvPr>
          <p:cNvGrpSpPr/>
          <p:nvPr/>
        </p:nvGrpSpPr>
        <p:grpSpPr>
          <a:xfrm>
            <a:off x="-33519" y="-30693"/>
            <a:ext cx="4442447" cy="2667573"/>
            <a:chOff x="-13691" y="19096"/>
            <a:chExt cx="4397747" cy="2622263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1E6A5496-DF02-E2BD-2727-7CA1DFE6B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1227497" y="56917"/>
              <a:ext cx="2545630" cy="139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2"/>
              <a:extLst>
                <a:ext uri="{FF2B5EF4-FFF2-40B4-BE49-F238E27FC236}">
                  <a16:creationId xmlns:a16="http://schemas.microsoft.com/office/drawing/2014/main" id="{F2DC0942-67AE-CBE9-074C-862B9F272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 l="18074" b="41214"/>
            <a:stretch/>
          </p:blipFill>
          <p:spPr>
            <a:xfrm>
              <a:off x="-983" y="56917"/>
              <a:ext cx="1656388" cy="1381841"/>
            </a:xfrm>
            <a:prstGeom prst="rect">
              <a:avLst/>
            </a:prstGeom>
          </p:spPr>
        </p:pic>
        <p:pic>
          <p:nvPicPr>
            <p:cNvPr id="99" name="Picture 4">
              <a:hlinkClick r:id="rId25"/>
              <a:extLst>
                <a:ext uri="{FF2B5EF4-FFF2-40B4-BE49-F238E27FC236}">
                  <a16:creationId xmlns:a16="http://schemas.microsoft.com/office/drawing/2014/main" id="{2F48A9C6-E9DF-1F7D-6F32-208D432AB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-532"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8"/>
              <a:extLst>
                <a:ext uri="{FF2B5EF4-FFF2-40B4-BE49-F238E27FC236}">
                  <a16:creationId xmlns:a16="http://schemas.microsoft.com/office/drawing/2014/main" id="{D9D3CA75-C8C2-70E2-5587-C64D18A2C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DAFC26B8-3595-0351-5D19-5BC7A30AC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79AC4DCD-6ABC-9BA8-ED30-45872DDEEC50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226221" y="970418"/>
            <a:ext cx="3867558" cy="4039743"/>
          </a:xfrm>
          <a:custGeom>
            <a:avLst/>
            <a:gdLst/>
            <a:ahLst/>
            <a:cxnLst/>
            <a:rect l="l" t="t" r="r" b="b"/>
            <a:pathLst>
              <a:path w="3867558" h="4039743">
                <a:moveTo>
                  <a:pt x="0" y="0"/>
                </a:moveTo>
                <a:lnTo>
                  <a:pt x="3867558" y="0"/>
                </a:lnTo>
                <a:lnTo>
                  <a:pt x="3867558" y="4039744"/>
                </a:lnTo>
                <a:lnTo>
                  <a:pt x="0" y="4039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0DE27119-8637-AB83-691B-9531E2FA3329}"/>
              </a:ext>
            </a:extLst>
          </p:cNvPr>
          <p:cNvSpPr/>
          <p:nvPr/>
        </p:nvSpPr>
        <p:spPr>
          <a:xfrm>
            <a:off x="3960254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4047A4B-3787-C5EC-9674-8A0F9B3DB21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652661" y="-159836"/>
            <a:ext cx="3074634" cy="2305975"/>
          </a:xfrm>
          <a:custGeom>
            <a:avLst/>
            <a:gdLst/>
            <a:ahLst/>
            <a:cxnLst/>
            <a:rect l="l" t="t" r="r" b="b"/>
            <a:pathLst>
              <a:path w="3074634" h="2305975">
                <a:moveTo>
                  <a:pt x="0" y="0"/>
                </a:moveTo>
                <a:lnTo>
                  <a:pt x="3074634" y="0"/>
                </a:lnTo>
                <a:lnTo>
                  <a:pt x="3074634" y="2305976"/>
                </a:lnTo>
                <a:lnTo>
                  <a:pt x="0" y="23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128589" y="2936567"/>
            <a:ext cx="252432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Antiquité romaine / gallo romain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84117" y="4133415"/>
            <a:ext cx="261327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VIII éme siécle avant JC à + 100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55335" y="3511479"/>
            <a:ext cx="197800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Rome, Italie et France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47528" y="4623155"/>
            <a:ext cx="2394483" cy="44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thermes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Venus/ </a:t>
            </a:r>
          </a:p>
          <a:p>
            <a:pPr algn="ctr">
              <a:lnSpc>
                <a:spcPts val="1092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Figures ronde-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bosse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94275" y="5309463"/>
            <a:ext cx="1992957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sigillée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estampillée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78207" y="5936962"/>
            <a:ext cx="3723548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service de table (fiche8)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03641" y="2296351"/>
            <a:ext cx="206620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SIGILLÉE BONUS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Freeform 56"/>
          <p:cNvSpPr/>
          <p:nvPr/>
        </p:nvSpPr>
        <p:spPr>
          <a:xfrm>
            <a:off x="3961771" y="69682"/>
            <a:ext cx="277783" cy="400408"/>
          </a:xfrm>
          <a:custGeom>
            <a:avLst/>
            <a:gdLst/>
            <a:ahLst/>
            <a:cxnLst/>
            <a:rect l="l" t="t" r="r" b="b"/>
            <a:pathLst>
              <a:path w="277783" h="400408">
                <a:moveTo>
                  <a:pt x="0" y="0"/>
                </a:moveTo>
                <a:lnTo>
                  <a:pt x="277783" y="0"/>
                </a:lnTo>
                <a:lnTo>
                  <a:pt x="277783" y="400408"/>
                </a:lnTo>
                <a:lnTo>
                  <a:pt x="0" y="4004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B7F469E-0D30-FEC7-5BBF-DA1B9608BD7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2ADBE153-9403-CC91-B74A-E0FFACF3C234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25123B4E-D454-89FD-2996-63FD5D30423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AD6EA9A1-0D2D-6EFE-1B1F-D7428CA02EB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E0776997-72F2-0218-08D4-3D41708B180D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F91E1A8-218E-4A86-FA84-DA1682FCBDB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55E31BAE-EAB7-F0D5-252F-2E318C166A8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72F716CB-D238-1C87-B8A0-C5AC99B53BA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1CCB2366-FA7D-0D1E-45C2-20582CEF19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C948136E-949C-9D44-531A-BA7DD7B6F6C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4EF4DED-529B-C45E-6791-2298CCA85D2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D2903544-586E-E813-ADA8-B7F1FBD2D649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51A85C94-48E4-ED2B-A2DB-5361CF0DC57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902AB115-4212-D059-39F7-3D50373196A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DCD82370-A5E8-3386-48DE-CB3C6C9039A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A986F04-B903-B2F4-6214-895715AAB0F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B7B12035-0E38-064B-CB7F-BD19B8376F36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D8548F3C-3E9B-66A8-4A3C-38A37CD2846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C34C1AFD-3CB6-5647-C486-7F2756537E0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2B239C8-8B72-196F-357B-84D7F2FC0F4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FB09F78E-A981-5DA2-DC85-B35E543B637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E664A666-C245-220A-ED65-3108B63D53E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6816B627-5D8F-C1FF-AFEE-A8794F2611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5D62AD04-29CE-881A-17E8-87ABF4A51C8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526E991B-A109-085B-6EED-F9FBCBF6E717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89F31F78-5A73-B79F-56A0-6B03EC0D2E2F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095486C5-F3DF-52C2-4AD5-98725B4D58FF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A1966B7D-07E1-3C41-59A8-24F5FB0BC8D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797D1D8F-DCF4-81D3-2AD2-11194562A3E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BB1F19C-BE8D-9B80-E93C-997ADE951115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26FD1CD7-E59F-F4EF-DAAF-14D0212E711C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14D2DB0C-047D-ECD9-85B5-A515D89F3499}"/>
              </a:ext>
            </a:extLst>
          </p:cNvPr>
          <p:cNvGrpSpPr/>
          <p:nvPr/>
        </p:nvGrpSpPr>
        <p:grpSpPr>
          <a:xfrm>
            <a:off x="-89673" y="-51985"/>
            <a:ext cx="4442447" cy="2688869"/>
            <a:chOff x="-13691" y="-1838"/>
            <a:chExt cx="4397747" cy="2643197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3157AAC5-A193-DCD5-411D-203163CD0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t="8617" r="15114"/>
            <a:stretch/>
          </p:blipFill>
          <p:spPr bwMode="auto">
            <a:xfrm>
              <a:off x="1717067" y="19094"/>
              <a:ext cx="1777655" cy="142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F0BB2AB6-35AB-EDF8-2630-706E718E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40" y="4475"/>
              <a:ext cx="2022263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5D1BB10E-7AF7-FAD3-CD3E-192DD7472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3614" r="15699" b="13222"/>
            <a:stretch/>
          </p:blipFill>
          <p:spPr bwMode="auto">
            <a:xfrm>
              <a:off x="3200232" y="-1838"/>
              <a:ext cx="1183200" cy="1442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7"/>
              <a:extLst>
                <a:ext uri="{FF2B5EF4-FFF2-40B4-BE49-F238E27FC236}">
                  <a16:creationId xmlns:a16="http://schemas.microsoft.com/office/drawing/2014/main" id="{3019FB4B-DDFE-C26E-9941-713A766957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l="-1985" t="6102" r="1985" b="61348"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452D0DB1-6C2E-423E-A713-02FAB41CC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D9EFE7EA-D383-2691-D23B-F982F80D446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C7BF-9A04-DBDF-669C-A1C893EB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39A358-08EE-697C-51E3-A23E508DC988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A6A883F-26C9-1E99-D03A-528158D81CD1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5A3834-697E-56AD-2D20-075EC36F97C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B6BC624-5CFA-5FA9-A532-6DBE56A1B6F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8E9118D-6A01-F283-1ED8-4F329EA99E3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F34243B-54F3-36FB-B33D-AA8692C50C1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EA63482-1834-765B-82B3-3BDE574D0E06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63D471B-6D85-0924-448B-9C45C3AF599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E9A904C-08FB-4900-D9C2-24AFBF9F00F7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C17D568-1D88-6A52-DC98-361785D01C9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30824B6-A92F-E05C-8B95-2B7DF819886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85050B3-7131-FA17-7694-2C82824D54A8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A0635E9-E78E-09EF-AF1C-1AC7FD13B2C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0F6857F-F3DC-325C-BDC1-49AD51106090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F005A47-CAFB-C636-8141-73681B1B4921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09F7ACA-8422-4A62-7B85-F3C8FBD9E36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56839F2-36B9-F562-3540-78586D58FC03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AE09CF6-E7EE-5786-D79B-46B8EA96A0E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B043C1A-D25A-B98D-C79B-F9E1C1E73C2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642123D-C5DF-B178-F6DE-55416450524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2B146967-77E4-20C8-656F-EB7C0DD8AE2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BE4A16A-92FC-4243-8AD3-1E1B3A16BAE1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BC958EA-1A73-9979-24DA-4092601ECB5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B1E6BAB-7914-78E0-FEE4-BE1C121B16F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9997D405-EDE6-1C7F-7A85-237233865C0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4289B4A-ECD7-6191-8AB0-E41B86FC1DA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6851044-20E0-70CC-F291-ED7EBE11B799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DA7A0B1-5868-AD2E-9F95-2F601495466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C6E064F-2E48-992C-D63D-E55B2084FCD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84318A5D-59F8-DBEA-D8DE-646701E8B0DF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BCF70F0D-F3A2-C7A6-DA4E-12C7F9A857A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83CB6212-13C9-EABB-0865-FC032788554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E6D1DC0-8196-DD7E-8C6B-5B8C1DA28784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79A1FADD-CB19-8E9C-36A8-835A0ECED5C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04CA2CC1-833F-C12D-F6A2-D0C128ED3E9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AF479BA5-0A7F-3BA9-985B-FFC93511ABED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21DE084-9BE1-0B78-BCF4-166A65DC3E76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8E8982F2-5B0E-E73F-AFDA-E45D8C55E17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11AB425F-E903-28E5-1677-19F78B3B51C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F86DAAC-0340-494C-8689-D04DD203DF8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D57B5CA-91A9-F82B-43A8-10661DAF8AF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463EF78D-3E38-67BB-EF12-34C3F8C5EB1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489706B-D6AA-C365-86C3-D4D8A6A20156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A9D92B57-2D7F-91FF-4C0E-C3D81C05760D}"/>
              </a:ext>
            </a:extLst>
          </p:cNvPr>
          <p:cNvSpPr/>
          <p:nvPr/>
        </p:nvSpPr>
        <p:spPr>
          <a:xfrm>
            <a:off x="652661" y="-159836"/>
            <a:ext cx="3074634" cy="2305975"/>
          </a:xfrm>
          <a:custGeom>
            <a:avLst/>
            <a:gdLst/>
            <a:ahLst/>
            <a:cxnLst/>
            <a:rect l="l" t="t" r="r" b="b"/>
            <a:pathLst>
              <a:path w="3074634" h="2305975">
                <a:moveTo>
                  <a:pt x="0" y="0"/>
                </a:moveTo>
                <a:lnTo>
                  <a:pt x="3074634" y="0"/>
                </a:lnTo>
                <a:lnTo>
                  <a:pt x="3074634" y="2305976"/>
                </a:lnTo>
                <a:lnTo>
                  <a:pt x="0" y="23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2F68378B-FDDD-0D48-74B4-F9A4415C187F}"/>
              </a:ext>
            </a:extLst>
          </p:cNvPr>
          <p:cNvSpPr txBox="1"/>
          <p:nvPr/>
        </p:nvSpPr>
        <p:spPr>
          <a:xfrm>
            <a:off x="1128589" y="2936567"/>
            <a:ext cx="252432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Antiquité romaine / gallo romain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99B7E4EC-3E44-7A44-8A7E-1E3836B5474E}"/>
              </a:ext>
            </a:extLst>
          </p:cNvPr>
          <p:cNvSpPr txBox="1"/>
          <p:nvPr/>
        </p:nvSpPr>
        <p:spPr>
          <a:xfrm>
            <a:off x="1084117" y="4133415"/>
            <a:ext cx="261327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VIII éme siécle avant JC à + 100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D146B63-68E9-7870-DE0B-F5A4A524E136}"/>
              </a:ext>
            </a:extLst>
          </p:cNvPr>
          <p:cNvSpPr txBox="1"/>
          <p:nvPr/>
        </p:nvSpPr>
        <p:spPr>
          <a:xfrm>
            <a:off x="1355335" y="3511479"/>
            <a:ext cx="197800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Rome, Italie et France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B8E2586A-D913-F2F3-27AD-C35E02C41CB4}"/>
              </a:ext>
            </a:extLst>
          </p:cNvPr>
          <p:cNvSpPr txBox="1"/>
          <p:nvPr/>
        </p:nvSpPr>
        <p:spPr>
          <a:xfrm>
            <a:off x="1247528" y="4623155"/>
            <a:ext cx="2394483" cy="44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thermes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Venus/ </a:t>
            </a:r>
          </a:p>
          <a:p>
            <a:pPr algn="ctr">
              <a:lnSpc>
                <a:spcPts val="1092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Figures ronde-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bosse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E51AB229-EEDB-FE1F-FA60-696D449E477A}"/>
              </a:ext>
            </a:extLst>
          </p:cNvPr>
          <p:cNvSpPr txBox="1"/>
          <p:nvPr/>
        </p:nvSpPr>
        <p:spPr>
          <a:xfrm>
            <a:off x="1394275" y="5309463"/>
            <a:ext cx="1992957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sigillée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estampillée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E033DCA7-A1BB-0F5D-F802-F6BAF3C0AE41}"/>
              </a:ext>
            </a:extLst>
          </p:cNvPr>
          <p:cNvSpPr txBox="1"/>
          <p:nvPr/>
        </p:nvSpPr>
        <p:spPr>
          <a:xfrm>
            <a:off x="578207" y="5936962"/>
            <a:ext cx="3723548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utilitaire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service de table (fiche8)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047D50F-8294-0530-C672-AA5A52ED8D4A}"/>
              </a:ext>
            </a:extLst>
          </p:cNvPr>
          <p:cNvSpPr txBox="1"/>
          <p:nvPr/>
        </p:nvSpPr>
        <p:spPr>
          <a:xfrm>
            <a:off x="1203641" y="2296351"/>
            <a:ext cx="206620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SIGILLÉE BONUS</a:t>
            </a:r>
          </a:p>
        </p:txBody>
      </p:sp>
      <p:grpSp>
        <p:nvGrpSpPr>
          <p:cNvPr id="53" name="Group 53">
            <a:extLst>
              <a:ext uri="{FF2B5EF4-FFF2-40B4-BE49-F238E27FC236}">
                <a16:creationId xmlns:a16="http://schemas.microsoft.com/office/drawing/2014/main" id="{C0DBC7D5-88CE-A21F-2926-845398E6E0F7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DB0A58D2-7BCB-F30E-3EF4-692B02D8C338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6A6A6">
                <a:alpha val="58824"/>
              </a:srgbClr>
            </a:solidFill>
          </p:spPr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60C2DA51-4222-6792-376C-0311BA92A59A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6" name="Freeform 56">
            <a:extLst>
              <a:ext uri="{FF2B5EF4-FFF2-40B4-BE49-F238E27FC236}">
                <a16:creationId xmlns:a16="http://schemas.microsoft.com/office/drawing/2014/main" id="{247E96B5-D3EC-C75F-968C-E0FE2DFAF5A3}"/>
              </a:ext>
            </a:extLst>
          </p:cNvPr>
          <p:cNvSpPr/>
          <p:nvPr/>
        </p:nvSpPr>
        <p:spPr>
          <a:xfrm>
            <a:off x="3961771" y="69682"/>
            <a:ext cx="277783" cy="400408"/>
          </a:xfrm>
          <a:custGeom>
            <a:avLst/>
            <a:gdLst/>
            <a:ahLst/>
            <a:cxnLst/>
            <a:rect l="l" t="t" r="r" b="b"/>
            <a:pathLst>
              <a:path w="277783" h="400408">
                <a:moveTo>
                  <a:pt x="0" y="0"/>
                </a:moveTo>
                <a:lnTo>
                  <a:pt x="277783" y="0"/>
                </a:lnTo>
                <a:lnTo>
                  <a:pt x="277783" y="400408"/>
                </a:lnTo>
                <a:lnTo>
                  <a:pt x="0" y="4004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6826F35D-93C7-61A7-DDF9-912200749F9B}"/>
              </a:ext>
            </a:extLst>
          </p:cNvPr>
          <p:cNvSpPr txBox="1"/>
          <p:nvPr/>
        </p:nvSpPr>
        <p:spPr>
          <a:xfrm>
            <a:off x="0" y="45552"/>
            <a:ext cx="3757205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 spc="-57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ANTIQUITÉ GRECO-ROMAINE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429D7666-90DB-0190-5D73-EC124A45C79B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380A8558-7EB1-5F3E-8776-CCFBFCC1BD67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92495643-D608-0C26-BF32-2797B55E9D92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FEE6DB2F-D492-1311-6827-F8F699771BB7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EA3CB376-3AD9-78ED-BF1B-76C2971914F3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B8F28C93-FD68-8CF0-9664-8DAE164A3296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52CA1A5B-91AF-6794-E592-28E6788B6338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D5F1191-F0A2-ED77-4DA0-7CECC1AFA2F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95E5D4ED-756D-B9F3-6DFC-0470803CB5F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DB94CFB0-2DAB-3221-671C-D1BC9009BBB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id="{1B03C935-8547-8C10-B98B-C60B148A960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A01C74CC-96BE-40C7-EA8F-7BDF518D006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F286519-0BBB-2AF9-F3E6-F21A5244014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1" name="Group 19">
              <a:extLst>
                <a:ext uri="{FF2B5EF4-FFF2-40B4-BE49-F238E27FC236}">
                  <a16:creationId xmlns:a16="http://schemas.microsoft.com/office/drawing/2014/main" id="{95464CA9-D8BB-18E5-A39E-B756CD53337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3" name="Freeform 20">
                <a:extLst>
                  <a:ext uri="{FF2B5EF4-FFF2-40B4-BE49-F238E27FC236}">
                    <a16:creationId xmlns:a16="http://schemas.microsoft.com/office/drawing/2014/main" id="{CAD5D8F9-2B11-B1F2-5038-B856A3B8085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4" name="TextBox 21">
                <a:extLst>
                  <a:ext uri="{FF2B5EF4-FFF2-40B4-BE49-F238E27FC236}">
                    <a16:creationId xmlns:a16="http://schemas.microsoft.com/office/drawing/2014/main" id="{669F8D77-F534-7BC4-4A94-A7B179C8CD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6E591739-DE6B-A3A1-CFE1-3CB35059AE3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D458A131-5F5E-6460-B42C-6E0EEEF3886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6" name="Group 29">
              <a:extLst>
                <a:ext uri="{FF2B5EF4-FFF2-40B4-BE49-F238E27FC236}">
                  <a16:creationId xmlns:a16="http://schemas.microsoft.com/office/drawing/2014/main" id="{FDF43075-F868-4289-55A3-7843237D7C0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EF5C1B06-CA81-9FD2-48C6-1873BA2B1A15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79" name="TextBox 31">
                <a:extLst>
                  <a:ext uri="{FF2B5EF4-FFF2-40B4-BE49-F238E27FC236}">
                    <a16:creationId xmlns:a16="http://schemas.microsoft.com/office/drawing/2014/main" id="{EB36BFB1-0412-1323-61F6-0B7F80E7027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BC71CC75-BAD8-E77B-1F32-A1FBB560B4E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A4252A7D-3579-B242-EA1F-547B639AE08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1" name="Group 32">
              <a:extLst>
                <a:ext uri="{FF2B5EF4-FFF2-40B4-BE49-F238E27FC236}">
                  <a16:creationId xmlns:a16="http://schemas.microsoft.com/office/drawing/2014/main" id="{870E9222-F680-2EEA-C880-7D0C4BE1EC0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4E49DA97-83F2-BC1A-8776-BA25824C421F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4" name="TextBox 34">
                <a:extLst>
                  <a:ext uri="{FF2B5EF4-FFF2-40B4-BE49-F238E27FC236}">
                    <a16:creationId xmlns:a16="http://schemas.microsoft.com/office/drawing/2014/main" id="{1803A88C-B754-06E6-C652-C9682F92EB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74512427-2C00-1AA7-6EE1-23E5C039AB6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580B6FA-0B77-D841-1BCA-068B480CE40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6" name="Group 37">
              <a:extLst>
                <a:ext uri="{FF2B5EF4-FFF2-40B4-BE49-F238E27FC236}">
                  <a16:creationId xmlns:a16="http://schemas.microsoft.com/office/drawing/2014/main" id="{98C39C62-9442-CA4B-A8A7-A618A7CFC349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BE39B2D6-7CAE-E739-9DC0-3909161845B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89" name="TextBox 39">
                <a:extLst>
                  <a:ext uri="{FF2B5EF4-FFF2-40B4-BE49-F238E27FC236}">
                    <a16:creationId xmlns:a16="http://schemas.microsoft.com/office/drawing/2014/main" id="{844ABBBB-A1A0-17E7-975B-780CCF6954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03375664-B412-5AD1-76B6-F2936DE6D6BF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CFAF47A6-0DD7-7C40-A538-DDF4D3D2188B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1" name="Group 41">
              <a:extLst>
                <a:ext uri="{FF2B5EF4-FFF2-40B4-BE49-F238E27FC236}">
                  <a16:creationId xmlns:a16="http://schemas.microsoft.com/office/drawing/2014/main" id="{772481B8-C5D4-50CB-F8CF-5A3364357D3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3" name="Freeform 42">
                <a:extLst>
                  <a:ext uri="{FF2B5EF4-FFF2-40B4-BE49-F238E27FC236}">
                    <a16:creationId xmlns:a16="http://schemas.microsoft.com/office/drawing/2014/main" id="{D1145DEC-E6EF-1FA2-AF86-6FC046BE579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4" name="TextBox 43">
                <a:extLst>
                  <a:ext uri="{FF2B5EF4-FFF2-40B4-BE49-F238E27FC236}">
                    <a16:creationId xmlns:a16="http://schemas.microsoft.com/office/drawing/2014/main" id="{9C864F60-349D-A065-14B6-AA0CA865118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7741136-151B-6FD4-BEA3-BA6FA451266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5" name="Ellipse 94">
            <a:extLst>
              <a:ext uri="{FF2B5EF4-FFF2-40B4-BE49-F238E27FC236}">
                <a16:creationId xmlns:a16="http://schemas.microsoft.com/office/drawing/2014/main" id="{7B716390-C8DE-81E2-E01C-8BDC57A7443E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A5A8809-DDCF-9E44-174D-BF4883183EC7}"/>
              </a:ext>
            </a:extLst>
          </p:cNvPr>
          <p:cNvGrpSpPr/>
          <p:nvPr/>
        </p:nvGrpSpPr>
        <p:grpSpPr>
          <a:xfrm>
            <a:off x="-89673" y="-51985"/>
            <a:ext cx="4442447" cy="2688869"/>
            <a:chOff x="-13691" y="-1838"/>
            <a:chExt cx="4397747" cy="2643197"/>
          </a:xfrm>
        </p:grpSpPr>
        <p:pic>
          <p:nvPicPr>
            <p:cNvPr id="97" name="Picture 2">
              <a:hlinkClick r:id="rId19"/>
              <a:extLst>
                <a:ext uri="{FF2B5EF4-FFF2-40B4-BE49-F238E27FC236}">
                  <a16:creationId xmlns:a16="http://schemas.microsoft.com/office/drawing/2014/main" id="{D8971AF4-A7FD-1E3A-C633-D335A198E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t="8617" r="15114"/>
            <a:stretch/>
          </p:blipFill>
          <p:spPr bwMode="auto">
            <a:xfrm>
              <a:off x="1717067" y="19094"/>
              <a:ext cx="1777655" cy="142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Image 97">
              <a:hlinkClick r:id="rId21"/>
              <a:extLst>
                <a:ext uri="{FF2B5EF4-FFF2-40B4-BE49-F238E27FC236}">
                  <a16:creationId xmlns:a16="http://schemas.microsoft.com/office/drawing/2014/main" id="{B6A5036D-D6E7-3371-60F9-D3C3C8F8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40" y="4475"/>
              <a:ext cx="2022263" cy="1524612"/>
            </a:xfrm>
            <a:prstGeom prst="rect">
              <a:avLst/>
            </a:prstGeom>
          </p:spPr>
        </p:pic>
        <p:pic>
          <p:nvPicPr>
            <p:cNvPr id="99" name="Picture 4">
              <a:hlinkClick r:id="rId24"/>
              <a:extLst>
                <a:ext uri="{FF2B5EF4-FFF2-40B4-BE49-F238E27FC236}">
                  <a16:creationId xmlns:a16="http://schemas.microsoft.com/office/drawing/2014/main" id="{15E985A2-6027-9DDD-5B69-2FC544C0BA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3614" r="15699" b="13222"/>
            <a:stretch/>
          </p:blipFill>
          <p:spPr bwMode="auto">
            <a:xfrm>
              <a:off x="3200232" y="-1838"/>
              <a:ext cx="1183200" cy="1442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hlinkClick r:id="rId27"/>
              <a:extLst>
                <a:ext uri="{FF2B5EF4-FFF2-40B4-BE49-F238E27FC236}">
                  <a16:creationId xmlns:a16="http://schemas.microsoft.com/office/drawing/2014/main" id="{65955179-D658-3B43-FE73-5E0EA38B4A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l="-1985" t="6102" r="1985" b="61348"/>
            <a:stretch/>
          </p:blipFill>
          <p:spPr bwMode="auto">
            <a:xfrm>
              <a:off x="1885170" y="1430188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029F3FAE-61AA-3A39-BCE4-A9DD9BBF0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Espace réservé du pied de page 4">
            <a:extLst>
              <a:ext uri="{FF2B5EF4-FFF2-40B4-BE49-F238E27FC236}">
                <a16:creationId xmlns:a16="http://schemas.microsoft.com/office/drawing/2014/main" id="{F18635FE-76F1-3999-A543-DB181655AAC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9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9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340487" y="3553689"/>
            <a:ext cx="3639027" cy="2926311"/>
          </a:xfrm>
          <a:custGeom>
            <a:avLst/>
            <a:gdLst/>
            <a:ahLst/>
            <a:cxnLst/>
            <a:rect l="l" t="t" r="r" b="b"/>
            <a:pathLst>
              <a:path w="3639027" h="2926311">
                <a:moveTo>
                  <a:pt x="0" y="0"/>
                </a:moveTo>
                <a:lnTo>
                  <a:pt x="3639026" y="0"/>
                </a:lnTo>
                <a:lnTo>
                  <a:pt x="3639026" y="2926311"/>
                </a:lnTo>
                <a:lnTo>
                  <a:pt x="0" y="292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3" action="ppaction://hlinksldjump"/>
          </p:cNvPr>
          <p:cNvSpPr/>
          <p:nvPr/>
        </p:nvSpPr>
        <p:spPr>
          <a:xfrm>
            <a:off x="-4152" y="311456"/>
            <a:ext cx="4318977" cy="3239233"/>
          </a:xfrm>
          <a:custGeom>
            <a:avLst/>
            <a:gdLst/>
            <a:ahLst/>
            <a:cxnLst/>
            <a:rect l="l" t="t" r="r" b="b"/>
            <a:pathLst>
              <a:path w="4318977" h="3239233">
                <a:moveTo>
                  <a:pt x="0" y="0"/>
                </a:moveTo>
                <a:lnTo>
                  <a:pt x="4318977" y="0"/>
                </a:lnTo>
                <a:lnTo>
                  <a:pt x="4318977" y="3239233"/>
                </a:lnTo>
                <a:lnTo>
                  <a:pt x="0" y="3239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61D2FDC8-F26C-C41A-964A-D1BE4FB6F219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E93DE635-376B-2F4C-6AA2-ABF30A4332F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</p:cNvPr>
          <p:cNvSpPr/>
          <p:nvPr/>
        </p:nvSpPr>
        <p:spPr>
          <a:xfrm>
            <a:off x="1102848" y="608908"/>
            <a:ext cx="1397894" cy="1690566"/>
          </a:xfrm>
          <a:custGeom>
            <a:avLst/>
            <a:gdLst/>
            <a:ahLst/>
            <a:cxnLst/>
            <a:rect l="l" t="t" r="r" b="b"/>
            <a:pathLst>
              <a:path w="1397894" h="1690566">
                <a:moveTo>
                  <a:pt x="0" y="0"/>
                </a:moveTo>
                <a:lnTo>
                  <a:pt x="1397894" y="0"/>
                </a:lnTo>
                <a:lnTo>
                  <a:pt x="1397894" y="1690566"/>
                </a:lnTo>
                <a:lnTo>
                  <a:pt x="0" y="169056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2373202" y="430142"/>
            <a:ext cx="1173987" cy="1905603"/>
          </a:xfrm>
          <a:custGeom>
            <a:avLst/>
            <a:gdLst/>
            <a:ahLst/>
            <a:cxnLst/>
            <a:rect l="l" t="t" r="r" b="b"/>
            <a:pathLst>
              <a:path w="1173987" h="1905603">
                <a:moveTo>
                  <a:pt x="0" y="0"/>
                </a:moveTo>
                <a:lnTo>
                  <a:pt x="1173988" y="0"/>
                </a:lnTo>
                <a:lnTo>
                  <a:pt x="1173988" y="1905603"/>
                </a:lnTo>
                <a:lnTo>
                  <a:pt x="0" y="1905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3935262" y="74137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8" y="0"/>
                </a:lnTo>
                <a:lnTo>
                  <a:pt x="280188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102848" y="2936567"/>
            <a:ext cx="268384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chavin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19610" y="4099919"/>
            <a:ext cx="270718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 Chavin de -800 à -100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2661" y="3491556"/>
            <a:ext cx="35357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Pérou Cordillère des Andes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97796" y="4707454"/>
            <a:ext cx="398591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Temples, Machu Pichu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99178" y="5326744"/>
            <a:ext cx="356692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 décor aux engobes polie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97796" y="5900803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vase siffleurs col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22072" y="2343976"/>
            <a:ext cx="237586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CHAVIN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08803" y="2715216"/>
            <a:ext cx="3334485" cy="3183010"/>
            <a:chOff x="0" y="0"/>
            <a:chExt cx="4445981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88258" y="-47625"/>
              <a:ext cx="1786090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5444" y="748987"/>
              <a:ext cx="297171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70327" y="1553627"/>
              <a:ext cx="335953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75310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9098" y="3167952"/>
              <a:ext cx="4216883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9137" y="3927709"/>
              <a:ext cx="3681469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71" name="Group 6">
            <a:extLst>
              <a:ext uri="{FF2B5EF4-FFF2-40B4-BE49-F238E27FC236}">
                <a16:creationId xmlns:a16="http://schemas.microsoft.com/office/drawing/2014/main" id="{20C7A0A2-6525-B850-E8C7-695689FDB3C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CB99B8F3-EC1C-0471-EC60-7ADC4A6C3EA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3" name="TextBox 8">
              <a:extLst>
                <a:ext uri="{FF2B5EF4-FFF2-40B4-BE49-F238E27FC236}">
                  <a16:creationId xmlns:a16="http://schemas.microsoft.com/office/drawing/2014/main" id="{7EE33E7D-978B-6074-BEE4-56891FA5E39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4" name="Freeform 9">
            <a:extLst>
              <a:ext uri="{FF2B5EF4-FFF2-40B4-BE49-F238E27FC236}">
                <a16:creationId xmlns:a16="http://schemas.microsoft.com/office/drawing/2014/main" id="{BCB3BDB9-0CF8-9BD2-181D-12F4D5502B0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19">
            <a:extLst>
              <a:ext uri="{FF2B5EF4-FFF2-40B4-BE49-F238E27FC236}">
                <a16:creationId xmlns:a16="http://schemas.microsoft.com/office/drawing/2014/main" id="{D87FBDC8-3471-3350-D443-6EEBD4A010A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4415FE64-F0EB-0CF4-17D5-60D3898A6C42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334C9C88-E8A2-FA91-EF3A-80D6C8CE05A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CC56004D-7CCC-C297-F90F-0639F891419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BAB34584-5672-1F00-8BEC-0B45EF16978D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0BD95D04-DC76-5490-1B96-DF4AB2EE268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81" name="TextBox 31">
              <a:extLst>
                <a:ext uri="{FF2B5EF4-FFF2-40B4-BE49-F238E27FC236}">
                  <a16:creationId xmlns:a16="http://schemas.microsoft.com/office/drawing/2014/main" id="{830614C4-86CC-5F19-5BBF-F7AA755C3DE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82" name="Group 32">
            <a:extLst>
              <a:ext uri="{FF2B5EF4-FFF2-40B4-BE49-F238E27FC236}">
                <a16:creationId xmlns:a16="http://schemas.microsoft.com/office/drawing/2014/main" id="{4C80490F-5786-9E9B-2531-A7805C571DC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702BA900-5FC9-068E-1584-D6E90D97D2AC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84" name="TextBox 34">
              <a:extLst>
                <a:ext uri="{FF2B5EF4-FFF2-40B4-BE49-F238E27FC236}">
                  <a16:creationId xmlns:a16="http://schemas.microsoft.com/office/drawing/2014/main" id="{D20F2E0D-774C-3B1D-D98D-F68EF174773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35">
            <a:extLst>
              <a:ext uri="{FF2B5EF4-FFF2-40B4-BE49-F238E27FC236}">
                <a16:creationId xmlns:a16="http://schemas.microsoft.com/office/drawing/2014/main" id="{2E454E06-9571-1023-844F-9A49F4A2013E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36">
            <a:extLst>
              <a:ext uri="{FF2B5EF4-FFF2-40B4-BE49-F238E27FC236}">
                <a16:creationId xmlns:a16="http://schemas.microsoft.com/office/drawing/2014/main" id="{8FADB986-B9DD-38A4-C0DF-85B4CE9B1509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7" name="Group 37">
            <a:extLst>
              <a:ext uri="{FF2B5EF4-FFF2-40B4-BE49-F238E27FC236}">
                <a16:creationId xmlns:a16="http://schemas.microsoft.com/office/drawing/2014/main" id="{E1D26E70-CA97-09BB-2480-42B1196B904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FE1D41E3-A3DE-4124-4043-9BBA6B3690DE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9" name="TextBox 39">
              <a:extLst>
                <a:ext uri="{FF2B5EF4-FFF2-40B4-BE49-F238E27FC236}">
                  <a16:creationId xmlns:a16="http://schemas.microsoft.com/office/drawing/2014/main" id="{720349B1-3BDE-8233-D830-5ACAB24CE8A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0" name="Freeform 40">
            <a:extLst>
              <a:ext uri="{FF2B5EF4-FFF2-40B4-BE49-F238E27FC236}">
                <a16:creationId xmlns:a16="http://schemas.microsoft.com/office/drawing/2014/main" id="{4A35F351-A13A-B859-D7B7-8A86D336881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1" name="Group 41">
            <a:extLst>
              <a:ext uri="{FF2B5EF4-FFF2-40B4-BE49-F238E27FC236}">
                <a16:creationId xmlns:a16="http://schemas.microsoft.com/office/drawing/2014/main" id="{2939CCF1-FDA9-8B15-75E4-BAA61168088E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92" name="Freeform 42">
              <a:extLst>
                <a:ext uri="{FF2B5EF4-FFF2-40B4-BE49-F238E27FC236}">
                  <a16:creationId xmlns:a16="http://schemas.microsoft.com/office/drawing/2014/main" id="{97696174-5B9D-6A17-0088-413321B4B01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93" name="TextBox 43">
              <a:extLst>
                <a:ext uri="{FF2B5EF4-FFF2-40B4-BE49-F238E27FC236}">
                  <a16:creationId xmlns:a16="http://schemas.microsoft.com/office/drawing/2014/main" id="{93CB0EA1-27F8-E18F-0B35-B6025634B0F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4" name="Freeform 44">
            <a:extLst>
              <a:ext uri="{FF2B5EF4-FFF2-40B4-BE49-F238E27FC236}">
                <a16:creationId xmlns:a16="http://schemas.microsoft.com/office/drawing/2014/main" id="{D55A6C8C-CA44-440D-BE5E-059495D34033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51AC275C-F840-469A-036D-B088B3831CF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05847C46-1CDE-B67C-03B8-95E6E4918F2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48E7B777-A775-F4D5-61C3-91D9FC2B95E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FB876E0A-8008-37FF-3C3A-BAC40069186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42193601-130B-DB9A-0ABA-4027E99A2FA9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C4625435-DB6D-33B8-019D-39A940D2098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68ABF345-3561-B024-DBD5-6776DE2474D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038327D5-EC24-60E5-D124-C922FD1BF8A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3F25BB78-C674-A33A-DF16-31C9155AA2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6FDC5284-554A-0EE6-5592-8BA86847EDB2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923FB385-AE3A-2C06-243C-A6EFC4130F6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D3B4890F-520C-88FC-D09F-D89C87CDF3F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C58F5D92-D4FB-E99D-714C-60A563583C2E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38812133-5095-06CC-71F0-F98339AE94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6A2C23A1-B080-3E0F-13E5-637D037A76D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1FB519A0-39D8-0EB0-5638-4A26AFAE345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C9AC94F8-CB1B-EE82-5921-6AF9512B47CB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03789CDF-793C-B16E-2A57-E029C17F4B7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D930F0C1-E689-6BA9-2876-8E577AC767A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74B6F26A-87B1-2857-0F45-8A10B5926DA7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65CA595A-DC72-57AA-0F26-A09D3214FCA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0523D60C-DA11-723A-F62F-F767CA66C80C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418BC8BC-E7D8-B7E6-3664-B6777BA0C8C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421C8DB1-F485-9722-C1A1-FB52709AC89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A56C93A2-B9D8-9C51-975D-F154430CA9E9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4F066B64-EE90-EE7F-3B5C-FB5303C6E1AB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D8FBE2E7-3DA5-8D96-A3F5-1BCFECA0E4D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9621AD44-EEFD-3853-4274-2437864E25D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D637FFA7-1E91-662D-4AD5-349BBD28635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64302A45-AE9D-125A-D4B1-D906ECCF51F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6" name="Ellipse 65">
            <a:extLst>
              <a:ext uri="{FF2B5EF4-FFF2-40B4-BE49-F238E27FC236}">
                <a16:creationId xmlns:a16="http://schemas.microsoft.com/office/drawing/2014/main" id="{A8359E7E-DCD9-EB37-4D1D-E415B7AB9A4F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10D5758-81B3-21D0-8B1C-AED187EA64EF}"/>
              </a:ext>
            </a:extLst>
          </p:cNvPr>
          <p:cNvGrpSpPr/>
          <p:nvPr/>
        </p:nvGrpSpPr>
        <p:grpSpPr>
          <a:xfrm>
            <a:off x="-89673" y="-45563"/>
            <a:ext cx="4473382" cy="2675517"/>
            <a:chOff x="-13691" y="4475"/>
            <a:chExt cx="4428371" cy="2630072"/>
          </a:xfrm>
        </p:grpSpPr>
        <p:pic>
          <p:nvPicPr>
            <p:cNvPr id="68" name="Picture 2">
              <a:hlinkClick r:id="rId20"/>
              <a:extLst>
                <a:ext uri="{FF2B5EF4-FFF2-40B4-BE49-F238E27FC236}">
                  <a16:creationId xmlns:a16="http://schemas.microsoft.com/office/drawing/2014/main" id="{AF0A5CF5-4479-1274-8250-2421013C6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067905" y="57769"/>
              <a:ext cx="1357267" cy="134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Image 68">
              <a:hlinkClick r:id="rId23"/>
              <a:extLst>
                <a:ext uri="{FF2B5EF4-FFF2-40B4-BE49-F238E27FC236}">
                  <a16:creationId xmlns:a16="http://schemas.microsoft.com/office/drawing/2014/main" id="{0EC0E1B9-0D6E-36EC-F0FC-5C9DC3F8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CB9B7C0C-1092-3FAC-5F66-E11CEF3CD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8">
              <a:extLst>
                <a:ext uri="{FF2B5EF4-FFF2-40B4-BE49-F238E27FC236}">
                  <a16:creationId xmlns:a16="http://schemas.microsoft.com/office/drawing/2014/main" id="{7845C859-6498-C69C-B25E-6BF306B8A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15794" y="1415225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6">
              <a:extLst>
                <a:ext uri="{FF2B5EF4-FFF2-40B4-BE49-F238E27FC236}">
                  <a16:creationId xmlns:a16="http://schemas.microsoft.com/office/drawing/2014/main" id="{F5DA5D37-CF6E-897D-82EB-C04B2A5F7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5657CE04-65FB-B1D3-E719-44611B3FD15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6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FBCBD-BBEF-3EC3-512B-DFA806C4D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14158D-B9CC-CA40-479D-2384E2ADC5DF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6A8BBA0-D2BF-FC44-F519-53673BDDE01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234960C-B1F2-44B8-4BBF-AC5C6E3FAAD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3F28B47-6A15-4E21-4E65-9E4C2242709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2795288-FCC9-2383-E75D-C740DC4B818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3A0ACD4-1D1D-8471-B611-F2A9927EB88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C0482AA-63FD-B525-A0F4-F1E92CCD169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2717366-03EF-3039-870D-DEA876FC30F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80DED71-267C-AAF2-102C-6CFDDC9CDB76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DFC84D6-76C4-2911-2875-AD04D411689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4DA6AA5-BF0C-88EE-0398-CBFDC113659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A9AD7B2-371C-ED99-B1D0-1C59C7D4D8C1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0617245-D370-8A9E-F019-A63CFA7FB5D8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D4DBAE7-D749-3CF4-F322-97DE693BBFD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1425F6C-4D10-BC12-8782-84257230950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F0C2B93-266E-2899-9316-D63F7B182CE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15ECE2E-EBFB-965C-C52D-9111E8E7320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97DFC4D-A075-3172-04B0-9E4E7341E51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8FBDA94-37DA-B843-E1B1-77179121FA12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53875C5-C237-63FA-24FE-B608EEA2AB21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5895E05-B867-324A-11CC-682EF5E493A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BEFB245-38CC-0D37-3551-6EE9B9A1B752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32AD8E0-23AB-B694-4F08-2C76F626612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84454E8-E0D3-090C-ED45-DFFB69B1FAB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BB22AAE8-8A47-C65B-3996-F1D19F360312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2A64F8E-0BEC-5FC3-A012-BF99411DA49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9241081B-F1A4-1FE8-4270-F3E4A6D2137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7ADF57E1-ED3C-D6DB-8A2E-F1CC044B431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7BEE186-7440-6B24-1789-7BB2C15F914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580BC39-859A-2A8F-D8D8-51C4630FC36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D63D9EFB-BF34-8DE7-557E-F6E18C60D4C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B3982C9-4C55-5325-E227-D64CFF5C0018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ABEC38B-242D-AB5F-A73A-1D1E3EEA408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421B1E5E-24B7-E247-7D65-3EEC209FB7D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2C6AC7BD-7376-DDAC-77C1-2CC729A10ACD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9BF3A56-898C-AE43-8A06-0DEB3AE6EAF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9C28A0C-CBAD-E460-1D75-2E389FB527B3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D7D5782D-AD38-8FE2-E333-EE5A9A8F5E8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E3A7CE5E-799C-EA8E-7FAE-52874C255B42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BF2DF10A-59A2-8C2B-2175-7448E22D3291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7E7564EE-F4EF-5B0B-702E-8FBF57B81D70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215C15AB-0A42-48EA-059D-42EC0424E652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1FE9996-4A88-35E1-481E-4B1DEFE0399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B214647-68F6-6B4B-09F2-C0ED68A68E3B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B7F7A228-ED63-2E43-C70C-A47CE6DC13B7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D88BABE7-A200-2A81-BA1D-1B4FA87F82DE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8" name="Freeform 48">
            <a:hlinkClick r:id="rId15" action="ppaction://hlinksldjump"/>
            <a:extLst>
              <a:ext uri="{FF2B5EF4-FFF2-40B4-BE49-F238E27FC236}">
                <a16:creationId xmlns:a16="http://schemas.microsoft.com/office/drawing/2014/main" id="{44524A68-370F-9979-C025-4D3A8E7F2FB9}"/>
              </a:ext>
            </a:extLst>
          </p:cNvPr>
          <p:cNvSpPr/>
          <p:nvPr/>
        </p:nvSpPr>
        <p:spPr>
          <a:xfrm>
            <a:off x="1102848" y="608908"/>
            <a:ext cx="1397894" cy="1690566"/>
          </a:xfrm>
          <a:custGeom>
            <a:avLst/>
            <a:gdLst/>
            <a:ahLst/>
            <a:cxnLst/>
            <a:rect l="l" t="t" r="r" b="b"/>
            <a:pathLst>
              <a:path w="1397894" h="1690566">
                <a:moveTo>
                  <a:pt x="0" y="0"/>
                </a:moveTo>
                <a:lnTo>
                  <a:pt x="1397894" y="0"/>
                </a:lnTo>
                <a:lnTo>
                  <a:pt x="1397894" y="1690566"/>
                </a:lnTo>
                <a:lnTo>
                  <a:pt x="0" y="169056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651EB3A6-F423-F24D-3373-8C290EA1C5F0}"/>
              </a:ext>
            </a:extLst>
          </p:cNvPr>
          <p:cNvSpPr/>
          <p:nvPr/>
        </p:nvSpPr>
        <p:spPr>
          <a:xfrm>
            <a:off x="2373202" y="430142"/>
            <a:ext cx="1173987" cy="1905603"/>
          </a:xfrm>
          <a:custGeom>
            <a:avLst/>
            <a:gdLst/>
            <a:ahLst/>
            <a:cxnLst/>
            <a:rect l="l" t="t" r="r" b="b"/>
            <a:pathLst>
              <a:path w="1173987" h="1905603">
                <a:moveTo>
                  <a:pt x="0" y="0"/>
                </a:moveTo>
                <a:lnTo>
                  <a:pt x="1173988" y="0"/>
                </a:lnTo>
                <a:lnTo>
                  <a:pt x="1173988" y="1905603"/>
                </a:lnTo>
                <a:lnTo>
                  <a:pt x="0" y="1905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C82AB88C-73E7-A47F-3F93-D61382DC78A2}"/>
              </a:ext>
            </a:extLst>
          </p:cNvPr>
          <p:cNvSpPr/>
          <p:nvPr/>
        </p:nvSpPr>
        <p:spPr>
          <a:xfrm>
            <a:off x="3935262" y="74137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8" y="0"/>
                </a:lnTo>
                <a:lnTo>
                  <a:pt x="280188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8AD96B1-5E57-3918-FAF0-F7E0A7A53EF6}"/>
              </a:ext>
            </a:extLst>
          </p:cNvPr>
          <p:cNvSpPr txBox="1"/>
          <p:nvPr/>
        </p:nvSpPr>
        <p:spPr>
          <a:xfrm>
            <a:off x="1102848" y="2936567"/>
            <a:ext cx="268384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chavin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3090C9A5-70DD-96E0-5D18-C926D53C2739}"/>
              </a:ext>
            </a:extLst>
          </p:cNvPr>
          <p:cNvSpPr txBox="1"/>
          <p:nvPr/>
        </p:nvSpPr>
        <p:spPr>
          <a:xfrm>
            <a:off x="1019610" y="4099919"/>
            <a:ext cx="270718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 Chavin de -800 à -100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19AA9151-0480-BB88-8818-C978005D8418}"/>
              </a:ext>
            </a:extLst>
          </p:cNvPr>
          <p:cNvSpPr txBox="1"/>
          <p:nvPr/>
        </p:nvSpPr>
        <p:spPr>
          <a:xfrm>
            <a:off x="652661" y="3491556"/>
            <a:ext cx="353576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Pérou Cordillère des Andes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8931457A-1CD6-87E6-770E-347EE90B5FAE}"/>
              </a:ext>
            </a:extLst>
          </p:cNvPr>
          <p:cNvSpPr txBox="1"/>
          <p:nvPr/>
        </p:nvSpPr>
        <p:spPr>
          <a:xfrm>
            <a:off x="397796" y="4707454"/>
            <a:ext cx="398591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Temples, Machu Pichu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E32B7B3D-23A8-A03B-DB58-CA6F077E350A}"/>
              </a:ext>
            </a:extLst>
          </p:cNvPr>
          <p:cNvSpPr txBox="1"/>
          <p:nvPr/>
        </p:nvSpPr>
        <p:spPr>
          <a:xfrm>
            <a:off x="699178" y="5326744"/>
            <a:ext cx="356692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 décor aux engobes polie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DB00DADA-C07A-BDC3-8646-964E63017DE9}"/>
              </a:ext>
            </a:extLst>
          </p:cNvPr>
          <p:cNvSpPr txBox="1"/>
          <p:nvPr/>
        </p:nvSpPr>
        <p:spPr>
          <a:xfrm>
            <a:off x="397796" y="5900803"/>
            <a:ext cx="3985913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vase siffleurs col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52D1BD24-114E-BB98-7897-61C43FC38291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6BDD8540-690D-4472-5360-ED8A5E8A81CF}"/>
              </a:ext>
            </a:extLst>
          </p:cNvPr>
          <p:cNvSpPr txBox="1"/>
          <p:nvPr/>
        </p:nvSpPr>
        <p:spPr>
          <a:xfrm>
            <a:off x="1222072" y="2343976"/>
            <a:ext cx="237586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CHAVIN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82821FCC-0A3F-573D-C3BF-9E6C43A485F3}"/>
              </a:ext>
            </a:extLst>
          </p:cNvPr>
          <p:cNvGrpSpPr/>
          <p:nvPr/>
        </p:nvGrpSpPr>
        <p:grpSpPr>
          <a:xfrm>
            <a:off x="1108803" y="2715216"/>
            <a:ext cx="3334485" cy="3183010"/>
            <a:chOff x="0" y="0"/>
            <a:chExt cx="4445981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1C8A708B-11E4-2BFA-88A0-0039A2F2639E}"/>
                </a:ext>
              </a:extLst>
            </p:cNvPr>
            <p:cNvSpPr txBox="1"/>
            <p:nvPr/>
          </p:nvSpPr>
          <p:spPr>
            <a:xfrm>
              <a:off x="888258" y="-47625"/>
              <a:ext cx="1786090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FBD05CC7-7473-CC9E-E188-EFB935740A0C}"/>
                </a:ext>
              </a:extLst>
            </p:cNvPr>
            <p:cNvSpPr txBox="1"/>
            <p:nvPr/>
          </p:nvSpPr>
          <p:spPr>
            <a:xfrm>
              <a:off x="295444" y="748987"/>
              <a:ext cx="297171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29284760-FE5B-D345-2199-C4C0CF8F398C}"/>
                </a:ext>
              </a:extLst>
            </p:cNvPr>
            <p:cNvSpPr txBox="1"/>
            <p:nvPr/>
          </p:nvSpPr>
          <p:spPr>
            <a:xfrm>
              <a:off x="170327" y="1553627"/>
              <a:ext cx="335953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26BF00C8-C7B7-E70C-401A-277C0448E05F}"/>
                </a:ext>
              </a:extLst>
            </p:cNvPr>
            <p:cNvSpPr txBox="1"/>
            <p:nvPr/>
          </p:nvSpPr>
          <p:spPr>
            <a:xfrm>
              <a:off x="0" y="2301037"/>
              <a:ext cx="4375310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5E19EC1F-3B5C-AF0E-88FA-E098F2EE6694}"/>
                </a:ext>
              </a:extLst>
            </p:cNvPr>
            <p:cNvSpPr txBox="1"/>
            <p:nvPr/>
          </p:nvSpPr>
          <p:spPr>
            <a:xfrm>
              <a:off x="229098" y="3167952"/>
              <a:ext cx="4216883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EB0052D3-FA49-1315-611C-C02318DCDFB2}"/>
                </a:ext>
              </a:extLst>
            </p:cNvPr>
            <p:cNvSpPr txBox="1"/>
            <p:nvPr/>
          </p:nvSpPr>
          <p:spPr>
            <a:xfrm>
              <a:off x="29137" y="3927709"/>
              <a:ext cx="3681469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71" name="Group 6">
            <a:extLst>
              <a:ext uri="{FF2B5EF4-FFF2-40B4-BE49-F238E27FC236}">
                <a16:creationId xmlns:a16="http://schemas.microsoft.com/office/drawing/2014/main" id="{3A0C7F44-8E27-D04F-3138-0982E9E6A5E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292A6D4E-E8EA-727E-8388-14314707AB44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3" name="TextBox 8">
              <a:extLst>
                <a:ext uri="{FF2B5EF4-FFF2-40B4-BE49-F238E27FC236}">
                  <a16:creationId xmlns:a16="http://schemas.microsoft.com/office/drawing/2014/main" id="{3B6B7F6D-DB13-A17D-99E4-E96310CC695F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4" name="Freeform 9">
            <a:extLst>
              <a:ext uri="{FF2B5EF4-FFF2-40B4-BE49-F238E27FC236}">
                <a16:creationId xmlns:a16="http://schemas.microsoft.com/office/drawing/2014/main" id="{A9C6EC42-B7F0-A3CE-C6F7-087DD9001C4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19">
            <a:extLst>
              <a:ext uri="{FF2B5EF4-FFF2-40B4-BE49-F238E27FC236}">
                <a16:creationId xmlns:a16="http://schemas.microsoft.com/office/drawing/2014/main" id="{56139375-83C0-5FBD-BCC5-EC1D1D75CD4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96E73B63-0F5C-278A-2B81-5AEAB8899EC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86216F92-1908-EC09-1C47-2CFAE72CB53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6192CCB4-34E2-F3D5-93E1-E8D4427B079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6BD14401-B57A-8414-FA32-67EF7B560BD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4C0C30F-9DFF-4727-2808-26936456A08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81" name="TextBox 31">
              <a:extLst>
                <a:ext uri="{FF2B5EF4-FFF2-40B4-BE49-F238E27FC236}">
                  <a16:creationId xmlns:a16="http://schemas.microsoft.com/office/drawing/2014/main" id="{97B8C694-38A1-7939-C85C-A57624E3E0E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82" name="Group 32">
            <a:extLst>
              <a:ext uri="{FF2B5EF4-FFF2-40B4-BE49-F238E27FC236}">
                <a16:creationId xmlns:a16="http://schemas.microsoft.com/office/drawing/2014/main" id="{5E3B435A-5445-588C-C377-45F2B19E74DC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3BA41F10-576C-7311-2F5B-EA25125FBAB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84" name="TextBox 34">
              <a:extLst>
                <a:ext uri="{FF2B5EF4-FFF2-40B4-BE49-F238E27FC236}">
                  <a16:creationId xmlns:a16="http://schemas.microsoft.com/office/drawing/2014/main" id="{469EBCA8-0BBB-3E53-9AA0-4DB2C80A6496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35">
            <a:extLst>
              <a:ext uri="{FF2B5EF4-FFF2-40B4-BE49-F238E27FC236}">
                <a16:creationId xmlns:a16="http://schemas.microsoft.com/office/drawing/2014/main" id="{5C4D4520-5A98-6CBF-6455-8A5642BAA82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36">
            <a:extLst>
              <a:ext uri="{FF2B5EF4-FFF2-40B4-BE49-F238E27FC236}">
                <a16:creationId xmlns:a16="http://schemas.microsoft.com/office/drawing/2014/main" id="{4E8E5D11-27FE-1112-3919-3B06F0C61CA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7" name="Group 37">
            <a:extLst>
              <a:ext uri="{FF2B5EF4-FFF2-40B4-BE49-F238E27FC236}">
                <a16:creationId xmlns:a16="http://schemas.microsoft.com/office/drawing/2014/main" id="{A5D7E969-2196-3680-2D39-D2AEAD73871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5B7B55E5-33F1-3DAD-7760-6D57870B4555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9" name="TextBox 39">
              <a:extLst>
                <a:ext uri="{FF2B5EF4-FFF2-40B4-BE49-F238E27FC236}">
                  <a16:creationId xmlns:a16="http://schemas.microsoft.com/office/drawing/2014/main" id="{B53A91AD-56CE-C009-8C31-BD40C65E065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0" name="Freeform 40">
            <a:extLst>
              <a:ext uri="{FF2B5EF4-FFF2-40B4-BE49-F238E27FC236}">
                <a16:creationId xmlns:a16="http://schemas.microsoft.com/office/drawing/2014/main" id="{663E9BE3-69AF-B42F-8054-857A7D8883C4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1" name="Group 41">
            <a:extLst>
              <a:ext uri="{FF2B5EF4-FFF2-40B4-BE49-F238E27FC236}">
                <a16:creationId xmlns:a16="http://schemas.microsoft.com/office/drawing/2014/main" id="{3AFB621E-43D1-50B6-B536-B182247010C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92" name="Freeform 42">
              <a:extLst>
                <a:ext uri="{FF2B5EF4-FFF2-40B4-BE49-F238E27FC236}">
                  <a16:creationId xmlns:a16="http://schemas.microsoft.com/office/drawing/2014/main" id="{3166ECA8-5AD5-FDC3-B85F-381E8B8055C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93" name="TextBox 43">
              <a:extLst>
                <a:ext uri="{FF2B5EF4-FFF2-40B4-BE49-F238E27FC236}">
                  <a16:creationId xmlns:a16="http://schemas.microsoft.com/office/drawing/2014/main" id="{4615E0A4-B579-B441-A226-8EC6BCCCDCA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4" name="Freeform 44">
            <a:extLst>
              <a:ext uri="{FF2B5EF4-FFF2-40B4-BE49-F238E27FC236}">
                <a16:creationId xmlns:a16="http://schemas.microsoft.com/office/drawing/2014/main" id="{E5149ECB-2CEF-322F-3C3A-E1E304975984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7749CC98-BE84-B699-9067-04468E8D7B6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B69BDBF5-8689-EB2D-8311-493C7AD914D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05E58B6C-0B23-4838-B14E-F5BD21F07F5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A978EE07-4019-79F9-304F-05C5B7D089C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A9C22B52-B504-A27B-AD13-BF03AB9DDCA1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15F7705D-E84F-C978-9BA6-77DCB8753702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101" name="Group 19">
              <a:extLst>
                <a:ext uri="{FF2B5EF4-FFF2-40B4-BE49-F238E27FC236}">
                  <a16:creationId xmlns:a16="http://schemas.microsoft.com/office/drawing/2014/main" id="{8121554D-9D0F-0C8D-00A3-FAAB8F2D0910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10095C70-3308-BC7C-A13D-9EFAFE8B67C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4" name="TextBox 21">
                <a:extLst>
                  <a:ext uri="{FF2B5EF4-FFF2-40B4-BE49-F238E27FC236}">
                    <a16:creationId xmlns:a16="http://schemas.microsoft.com/office/drawing/2014/main" id="{917E3E65-D593-F3E6-EE30-034C4784F5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2" name="Freeform 22">
              <a:extLst>
                <a:ext uri="{FF2B5EF4-FFF2-40B4-BE49-F238E27FC236}">
                  <a16:creationId xmlns:a16="http://schemas.microsoft.com/office/drawing/2014/main" id="{DA4D0E6A-257A-26F8-7E2F-DF36CF5B9DEE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E5032B2E-3461-935B-EB01-D6D0C47C263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6" name="Group 29">
              <a:extLst>
                <a:ext uri="{FF2B5EF4-FFF2-40B4-BE49-F238E27FC236}">
                  <a16:creationId xmlns:a16="http://schemas.microsoft.com/office/drawing/2014/main" id="{C517CF10-8A0F-2A4C-523B-B22A45941AB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966202A4-BC6E-C608-D21F-B6050A2400A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9" name="TextBox 31">
                <a:extLst>
                  <a:ext uri="{FF2B5EF4-FFF2-40B4-BE49-F238E27FC236}">
                    <a16:creationId xmlns:a16="http://schemas.microsoft.com/office/drawing/2014/main" id="{0D1F6DCE-1AA3-7E58-0E6E-BC376B0FDB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086FEB3C-B2EC-FBB8-A591-349A862122E7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8A5E94B-7C9F-E795-A695-195DF18F385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11" name="Group 32">
              <a:extLst>
                <a:ext uri="{FF2B5EF4-FFF2-40B4-BE49-F238E27FC236}">
                  <a16:creationId xmlns:a16="http://schemas.microsoft.com/office/drawing/2014/main" id="{248A94F3-7A00-39A1-AB9E-0837FB4B3E6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EE879522-6ABC-8E66-425D-3372FCDA74F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id="{CDC7192F-5BFD-54AC-F3BC-72E74F3C201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D5199A50-CC20-5C1D-D73B-BC30E476854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2893ED57-4B2D-2840-5788-A8481A46429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6" name="Group 37">
              <a:extLst>
                <a:ext uri="{FF2B5EF4-FFF2-40B4-BE49-F238E27FC236}">
                  <a16:creationId xmlns:a16="http://schemas.microsoft.com/office/drawing/2014/main" id="{30CCE5C8-2673-3859-8041-81C270654DD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D27FEB0D-9BFE-9F30-E082-945FD35FDB5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9" name="TextBox 39">
                <a:extLst>
                  <a:ext uri="{FF2B5EF4-FFF2-40B4-BE49-F238E27FC236}">
                    <a16:creationId xmlns:a16="http://schemas.microsoft.com/office/drawing/2014/main" id="{686B95E6-23D9-0727-69CF-7B82E072DDB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id="{0D06F50E-B6B8-D4AB-6AF1-50CD3AB2796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AD254D7-59CE-04CE-F7AC-72973366BFA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21" name="Group 41">
              <a:extLst>
                <a:ext uri="{FF2B5EF4-FFF2-40B4-BE49-F238E27FC236}">
                  <a16:creationId xmlns:a16="http://schemas.microsoft.com/office/drawing/2014/main" id="{6BE68DC9-AA0F-067E-C853-00A12DD150A2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741561C9-8C86-D6D6-6016-9B548C471C5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4" name="TextBox 43">
                <a:extLst>
                  <a:ext uri="{FF2B5EF4-FFF2-40B4-BE49-F238E27FC236}">
                    <a16:creationId xmlns:a16="http://schemas.microsoft.com/office/drawing/2014/main" id="{9E60E65D-35DE-A623-28A1-62E8FBE52A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61C51C0-8CAC-BF77-D992-7A3C1BE104E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6" name="Ellipse 65">
            <a:extLst>
              <a:ext uri="{FF2B5EF4-FFF2-40B4-BE49-F238E27FC236}">
                <a16:creationId xmlns:a16="http://schemas.microsoft.com/office/drawing/2014/main" id="{E2D818F2-DAE0-D820-1CBA-435F8F0B699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663064B1-1687-0381-B57A-DEBDDC22AEE2}"/>
              </a:ext>
            </a:extLst>
          </p:cNvPr>
          <p:cNvGrpSpPr/>
          <p:nvPr/>
        </p:nvGrpSpPr>
        <p:grpSpPr>
          <a:xfrm>
            <a:off x="-89673" y="-45563"/>
            <a:ext cx="4473382" cy="2675517"/>
            <a:chOff x="-13691" y="4475"/>
            <a:chExt cx="4428371" cy="2630072"/>
          </a:xfrm>
        </p:grpSpPr>
        <p:pic>
          <p:nvPicPr>
            <p:cNvPr id="68" name="Picture 2">
              <a:hlinkClick r:id="rId20"/>
              <a:extLst>
                <a:ext uri="{FF2B5EF4-FFF2-40B4-BE49-F238E27FC236}">
                  <a16:creationId xmlns:a16="http://schemas.microsoft.com/office/drawing/2014/main" id="{96DC6180-B6A3-8024-3BDB-23FA57343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067905" y="57769"/>
              <a:ext cx="1357267" cy="134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Image 68">
              <a:hlinkClick r:id="rId23"/>
              <a:extLst>
                <a:ext uri="{FF2B5EF4-FFF2-40B4-BE49-F238E27FC236}">
                  <a16:creationId xmlns:a16="http://schemas.microsoft.com/office/drawing/2014/main" id="{880A0393-12B1-3166-F903-FEDBA9D72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3F34B584-A30F-1B77-1702-885C1C8B3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8">
              <a:extLst>
                <a:ext uri="{FF2B5EF4-FFF2-40B4-BE49-F238E27FC236}">
                  <a16:creationId xmlns:a16="http://schemas.microsoft.com/office/drawing/2014/main" id="{75E305E2-032B-D112-6D35-5F85FB7B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15794" y="1415225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6">
              <a:extLst>
                <a:ext uri="{FF2B5EF4-FFF2-40B4-BE49-F238E27FC236}">
                  <a16:creationId xmlns:a16="http://schemas.microsoft.com/office/drawing/2014/main" id="{7D9C2915-D9B0-46D1-0BBF-65AFFA46B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D1E974EF-48F3-56BB-3A0B-94E0BEB1B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39132"/>
            <a:ext cx="2895600" cy="365125"/>
          </a:xfrm>
        </p:spPr>
        <p:txBody>
          <a:bodyPr/>
          <a:lstStyle/>
          <a:p>
            <a:r>
              <a:rPr lang="en-US" dirty="0"/>
              <a:t>Virginie Casteleyn campus LDV Antibes</a:t>
            </a:r>
          </a:p>
        </p:txBody>
      </p:sp>
    </p:spTree>
    <p:extLst>
      <p:ext uri="{BB962C8B-B14F-4D97-AF65-F5344CB8AC3E}">
        <p14:creationId xmlns:p14="http://schemas.microsoft.com/office/powerpoint/2010/main" val="2425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368659" y="899836"/>
            <a:ext cx="3663442" cy="4373751"/>
          </a:xfrm>
          <a:custGeom>
            <a:avLst/>
            <a:gdLst/>
            <a:ahLst/>
            <a:cxnLst/>
            <a:rect l="l" t="t" r="r" b="b"/>
            <a:pathLst>
              <a:path w="3663442" h="4373751">
                <a:moveTo>
                  <a:pt x="0" y="0"/>
                </a:moveTo>
                <a:lnTo>
                  <a:pt x="3663443" y="0"/>
                </a:lnTo>
                <a:lnTo>
                  <a:pt x="3663443" y="4373751"/>
                </a:lnTo>
                <a:lnTo>
                  <a:pt x="0" y="4373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Ellipse 3">
            <a:hlinkClick r:id="rId5" action="ppaction://hlinksldjump"/>
            <a:extLst>
              <a:ext uri="{FF2B5EF4-FFF2-40B4-BE49-F238E27FC236}">
                <a16:creationId xmlns:a16="http://schemas.microsoft.com/office/drawing/2014/main" id="{4754ADBD-C0FA-80D6-91A2-F503D76F2AB0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41F1AA-EB6A-6AC5-F36D-8C822107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03200" y="6173423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398223" y="1104900"/>
            <a:ext cx="2332966" cy="2821411"/>
          </a:xfrm>
          <a:custGeom>
            <a:avLst/>
            <a:gdLst/>
            <a:ahLst/>
            <a:cxnLst/>
            <a:rect l="l" t="t" r="r" b="b"/>
            <a:pathLst>
              <a:path w="2332966" h="2821411">
                <a:moveTo>
                  <a:pt x="0" y="0"/>
                </a:moveTo>
                <a:lnTo>
                  <a:pt x="2332967" y="0"/>
                </a:lnTo>
                <a:lnTo>
                  <a:pt x="2332967" y="2821411"/>
                </a:lnTo>
                <a:lnTo>
                  <a:pt x="0" y="2821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88197" y="2014445"/>
            <a:ext cx="1947329" cy="3160882"/>
          </a:xfrm>
          <a:custGeom>
            <a:avLst/>
            <a:gdLst/>
            <a:ahLst/>
            <a:cxnLst/>
            <a:rect l="l" t="t" r="r" b="b"/>
            <a:pathLst>
              <a:path w="1947329" h="3160882">
                <a:moveTo>
                  <a:pt x="0" y="0"/>
                </a:moveTo>
                <a:lnTo>
                  <a:pt x="1947329" y="0"/>
                </a:lnTo>
                <a:lnTo>
                  <a:pt x="1947329" y="3160882"/>
                </a:lnTo>
                <a:lnTo>
                  <a:pt x="0" y="3160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98E20FCF-F1E7-75B3-D20E-6AD0CA73AFCA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A3C5252-A52C-8E0D-2989-343881F43EA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834096" y="393820"/>
            <a:ext cx="2769230" cy="1886021"/>
          </a:xfrm>
          <a:custGeom>
            <a:avLst/>
            <a:gdLst/>
            <a:ahLst/>
            <a:cxnLst/>
            <a:rect l="l" t="t" r="r" b="b"/>
            <a:pathLst>
              <a:path w="2769230" h="1886021">
                <a:moveTo>
                  <a:pt x="0" y="0"/>
                </a:moveTo>
                <a:lnTo>
                  <a:pt x="2769230" y="0"/>
                </a:lnTo>
                <a:lnTo>
                  <a:pt x="2769230" y="1886020"/>
                </a:lnTo>
                <a:lnTo>
                  <a:pt x="0" y="1886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0" name="Freeform 50"/>
          <p:cNvSpPr/>
          <p:nvPr/>
        </p:nvSpPr>
        <p:spPr>
          <a:xfrm>
            <a:off x="3888000" y="103861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068120" y="2888961"/>
            <a:ext cx="268376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Nazca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79298" y="4133415"/>
            <a:ext cx="235133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 Nazca -300 à 800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93971" y="3481036"/>
            <a:ext cx="350159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Pérou Cordillère des Andes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72158" y="4697929"/>
            <a:ext cx="35475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Incas, Machu Pichu/ Géoglyphes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4427" y="5327576"/>
            <a:ext cx="358937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 décor aux engobes polie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80256" y="5873188"/>
            <a:ext cx="241764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79298" y="2324926"/>
            <a:ext cx="23902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NAZCA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68E10799-F959-FD50-C28F-879647CBD6F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649452BC-1F5B-6221-70F4-82049F88930E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6777AF9E-F497-5E6C-4499-DE4EAC29A49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B3E2F947-E25F-7C9C-255E-4C30DB2186DB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9C8E3DF5-F31F-E03D-FA6C-0C3BA30B3C1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13677FD2-2C68-C935-2434-97A321D82F3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73787FB9-D5A7-C306-FAEC-B2425CA1FE2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8AD54F88-3F6D-3B89-6293-6D52407A059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C41CA5E1-D6F4-9D51-AC45-9625AE507F2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F24431A4-073C-8513-9900-0C02E6856DB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480B737E-6EC3-C239-DAD7-CE2E3E2C034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79BC9ABC-59A7-5BBF-DFCC-58FB6BEF726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1950BD1-383B-BF13-06B1-10811CB312AE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CC4CDA7A-0C61-4474-7E81-CFDAC72869BA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BF2DDD4E-D683-7118-CF7A-92695B28BA6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363CF246-5EB8-14C8-BEF2-278FBDCFA83D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75E8528F-40BC-FED2-9CC1-A56189ECD38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5BBCCD39-D461-7D10-44CE-0232CED0293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39C120C5-AFED-CFC1-DA66-087965C410BF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24B3D275-B5B7-B50A-7DF8-9B2CD1EB22B7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8B1C9CFC-BCE4-E16E-8D27-2F51805A3D4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3CB8D62C-10F1-3B5D-EADB-C9D2BB72A65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4DA25267-1A02-1366-A6EE-2DF8CE7E500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EB841988-939B-E15D-C45F-F44692A587B5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487F4B3F-E7F3-80E2-C52E-3740E3217D67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3EB42FE5-F199-D0EE-69CE-8F93666AF0E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EF311413-0C9D-014E-250A-55B81FDF840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2C22CA12-1C69-6402-E76E-9AF3EBCFE94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EE7678BC-03A6-B4D2-44E3-6CDFA5FA9104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DD04C0DF-4473-061D-6B60-A65D8F017E8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AEBC9E7D-AD45-4F84-2ADA-0898A5E36AF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1AF388FF-80F4-2960-82D2-3EE5563D8A2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C80A8ED7-FD1A-98D2-F0F2-74E6DD23FA6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38AF9D7B-BBC4-A147-CA6F-F2271A51E52E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646E2D65-23EB-8506-7130-0D7D774344A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736F8B88-EF00-4DBE-A9E4-4A84D09EFB3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A927CF31-CF28-2EFA-99BC-A50D043A6BB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2136C4B9-C1DC-BD9B-B6C1-E056565A04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97471A3A-8535-A862-B486-6EDB739FA69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86DAC0B8-0533-9EED-0EF1-85979113BD4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0ED8F765-8778-CBCA-0AE5-552C1FAB5C5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C5BAE097-9E0B-D939-DE0A-8D385C23110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97D3BB2D-E89F-51F0-7205-CED4D3D5B59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6A7C0D2-D406-0707-8EC9-37480D9EA79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3FE62AE-9C04-46EE-566C-65B4BDEAB37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8388DA37-F7C6-D5F6-BDEC-471D3FE61D04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5AF1CA36-C4B7-3F13-108C-DE8B701A493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965348C4-D3E0-5C1B-0978-8E6347293D1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3A6DCC36-7AC3-0B28-102A-C0440E3FC5D0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E7A13809-48EB-3CBA-263A-1CA524EEEF4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8B6C9415-BFBB-1989-384B-2360169BDC3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C94FAB96-1467-21B1-C653-021F42489DCF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6D3B3874-BF6D-017A-6436-33420FFC76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EFD3BC7C-C807-8A4E-ECC5-55A65C6E6ED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A31F7851-2167-C7A4-8E40-00C7B1EA0AF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2398F330-75FE-8AF1-9DB0-1DD63BF1A2D3}"/>
              </a:ext>
            </a:extLst>
          </p:cNvPr>
          <p:cNvGrpSpPr/>
          <p:nvPr/>
        </p:nvGrpSpPr>
        <p:grpSpPr>
          <a:xfrm>
            <a:off x="-87382" y="-77573"/>
            <a:ext cx="4473382" cy="2678748"/>
            <a:chOff x="-13691" y="1299"/>
            <a:chExt cx="4428371" cy="2633248"/>
          </a:xfrm>
        </p:grpSpPr>
        <p:pic>
          <p:nvPicPr>
            <p:cNvPr id="121" name="Picture 2">
              <a:hlinkClick r:id="rId19"/>
              <a:extLst>
                <a:ext uri="{FF2B5EF4-FFF2-40B4-BE49-F238E27FC236}">
                  <a16:creationId xmlns:a16="http://schemas.microsoft.com/office/drawing/2014/main" id="{B2456DF6-1437-2C89-B66F-28269ADB0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269198" y="1299"/>
              <a:ext cx="1017950" cy="142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Image 121">
              <a:hlinkClick r:id="rId22"/>
              <a:extLst>
                <a:ext uri="{FF2B5EF4-FFF2-40B4-BE49-F238E27FC236}">
                  <a16:creationId xmlns:a16="http://schemas.microsoft.com/office/drawing/2014/main" id="{2EE39A9F-9473-5AAD-B192-9DBD4295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123" name="Picture 4">
              <a:extLst>
                <a:ext uri="{FF2B5EF4-FFF2-40B4-BE49-F238E27FC236}">
                  <a16:creationId xmlns:a16="http://schemas.microsoft.com/office/drawing/2014/main" id="{9A86667C-4AF7-ACF3-4828-BE416E8A9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7F0D2E64-D1E6-C02B-0CD6-0EF85EA3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15794" y="1415225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9"/>
              <a:extLst>
                <a:ext uri="{FF2B5EF4-FFF2-40B4-BE49-F238E27FC236}">
                  <a16:creationId xmlns:a16="http://schemas.microsoft.com/office/drawing/2014/main" id="{EAB052D7-3A0A-EF40-1A3F-B974FB9F5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590F0DE2-602D-CB18-E247-482826073DE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24544-1F45-E6C9-1F85-521690F5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6313D3-F201-A778-C552-7A686870B469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0966726-51AC-C80B-B71E-7368EBE56DF0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B87BB70-55FF-781D-43BE-DCFA4D2019F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550FB3C-EBF2-C9FF-ED13-7579C5031AF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3A47BB2-BF4B-2DD1-337A-ADD224FCBC1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5C822E8-530D-1442-066A-D5874637A97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B6858CD-C315-8795-B40B-68F3BB7B814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4827764-2B2F-6E40-980A-D36DF7C7D5E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65E9A4-B9F2-C017-5680-CCF9055110B5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5E83C09-0E26-5ABB-479C-5DF819EC5024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EC673D6-27FD-2A99-01F6-A42B4588ADF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8ECD032-17A1-7008-6B9C-3D0DD357624F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681C177-B631-E2BC-F014-F40308553361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2BDCD6C-A1B1-39F1-BEB7-04139A96EA1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12CBE59-5AD2-303D-69D2-3F7C2D96FCBE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8049888-A189-A505-E1D8-162402AA30F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4FF1914-A938-9915-B011-3962F94415C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3AC57B0-04C0-32C7-9F39-E910D8703D08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ECF1A3B-78C4-6D70-2DF7-4F055A3BA3E6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FDE13A6-A8F1-AAAE-485D-6B4FF623CD5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9C49E563-FC90-2315-E48C-BC543AC1597B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37270B9-B06F-54AB-42FA-AFD7C9DA76C7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E39E54C-287D-B34E-0434-723AACB41AB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9057D46-3928-23BD-028F-229AE3054CD0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F808472-6ACD-DD23-7FAD-03EDC04FB008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20DB20E-DB9F-2C3B-C7BF-B9B829539B0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786A6B1-ED8A-AAFF-BA8C-B5ECDF54D42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061D4CA-F7C6-B2C3-A0D6-C822CDDE8CA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D44F2A0-A920-1BEC-4CE1-5DEA2A5E399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7CC3379-1A7C-6CAF-24EC-9E617A83D1D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E9A9EA1C-8AEF-6600-24DB-7E19350206AF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975EC49-7F0D-F4EC-F8C1-F7AF64576FDD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ACF1E87A-834D-C948-A6F4-AE4CCD1FDB3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A754D40E-3E5C-6BB7-B799-83F27BFCF27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16DFA55-7C67-583C-EB05-CBFE3A4B96BC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D8A0F801-B381-7B19-CD22-2B8226C9DCA2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DD28BB6-4664-683D-C8AB-1043940E384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B4377FB-4160-450B-78C6-C1287DA10EC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1CB37730-CB7C-EEE2-A7DD-9779EA3B773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1EA63F4-4979-01D5-7056-FAF398C726FF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A4646FE1-8927-7A9C-0F0F-B711D8FEBBB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943F4EE4-FEE9-AAAB-9381-10D210B5218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7C1DC96-C157-6BD5-B2C0-42163987223F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195EF22F-4920-9662-337D-BE4E8E601286}"/>
              </a:ext>
            </a:extLst>
          </p:cNvPr>
          <p:cNvSpPr/>
          <p:nvPr/>
        </p:nvSpPr>
        <p:spPr>
          <a:xfrm>
            <a:off x="834096" y="393820"/>
            <a:ext cx="2769230" cy="1886021"/>
          </a:xfrm>
          <a:custGeom>
            <a:avLst/>
            <a:gdLst/>
            <a:ahLst/>
            <a:cxnLst/>
            <a:rect l="l" t="t" r="r" b="b"/>
            <a:pathLst>
              <a:path w="2769230" h="1886021">
                <a:moveTo>
                  <a:pt x="0" y="0"/>
                </a:moveTo>
                <a:lnTo>
                  <a:pt x="2769230" y="0"/>
                </a:lnTo>
                <a:lnTo>
                  <a:pt x="2769230" y="1886020"/>
                </a:lnTo>
                <a:lnTo>
                  <a:pt x="0" y="1886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A287D057-C1B8-9CCE-2F2F-D26252EB6CED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0CEFF046-ACC9-6477-D013-AF2D87B1CBBA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F50060A1-4685-A75E-A818-FBB7E77AC644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28CE1A49-4C71-31A6-CCF4-AEFC414B16C6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AE505805-7A7D-586F-903E-25486CBDFF3F}"/>
              </a:ext>
            </a:extLst>
          </p:cNvPr>
          <p:cNvSpPr/>
          <p:nvPr/>
        </p:nvSpPr>
        <p:spPr>
          <a:xfrm>
            <a:off x="3888000" y="103861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07C437E1-FF1A-5909-35C4-01A94231A98D}"/>
              </a:ext>
            </a:extLst>
          </p:cNvPr>
          <p:cNvSpPr txBox="1"/>
          <p:nvPr/>
        </p:nvSpPr>
        <p:spPr>
          <a:xfrm>
            <a:off x="1068120" y="2888961"/>
            <a:ext cx="268376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Nazca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DEFFD23-A374-2F71-C35B-40571C44A4F7}"/>
              </a:ext>
            </a:extLst>
          </p:cNvPr>
          <p:cNvSpPr txBox="1"/>
          <p:nvPr/>
        </p:nvSpPr>
        <p:spPr>
          <a:xfrm>
            <a:off x="1179298" y="4133415"/>
            <a:ext cx="235133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 Nazca -300 à 800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3761D90-C24E-CEC3-1A56-90E262DFE233}"/>
              </a:ext>
            </a:extLst>
          </p:cNvPr>
          <p:cNvSpPr txBox="1"/>
          <p:nvPr/>
        </p:nvSpPr>
        <p:spPr>
          <a:xfrm>
            <a:off x="693971" y="3481036"/>
            <a:ext cx="350159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Pérou Cordillère des Andes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68673429-81C1-BC53-9930-83DB92EA0E54}"/>
              </a:ext>
            </a:extLst>
          </p:cNvPr>
          <p:cNvSpPr txBox="1"/>
          <p:nvPr/>
        </p:nvSpPr>
        <p:spPr>
          <a:xfrm>
            <a:off x="672158" y="4697929"/>
            <a:ext cx="35475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 Incas, Machu Pichu/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Géoglyphes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0BE1D1C6-234E-C41B-40BD-0B9B0F3767A9}"/>
              </a:ext>
            </a:extLst>
          </p:cNvPr>
          <p:cNvSpPr txBox="1"/>
          <p:nvPr/>
        </p:nvSpPr>
        <p:spPr>
          <a:xfrm>
            <a:off x="604427" y="5327576"/>
            <a:ext cx="358937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 décor aux engobes polie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3A83EE0F-420D-A708-1E60-83BEAD40C8F8}"/>
              </a:ext>
            </a:extLst>
          </p:cNvPr>
          <p:cNvSpPr txBox="1"/>
          <p:nvPr/>
        </p:nvSpPr>
        <p:spPr>
          <a:xfrm>
            <a:off x="1180256" y="5873188"/>
            <a:ext cx="2417644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3FE44C43-CF6B-7613-76F6-61A4D85672EC}"/>
              </a:ext>
            </a:extLst>
          </p:cNvPr>
          <p:cNvSpPr txBox="1"/>
          <p:nvPr/>
        </p:nvSpPr>
        <p:spPr>
          <a:xfrm>
            <a:off x="1179298" y="2324926"/>
            <a:ext cx="23902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NAZCA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7BAE2E75-CE85-A852-FB3C-609226C1AF7A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1E49E14B-9313-0541-84A3-47F93415DE37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687989E0-2895-E75B-3AEE-B46B789C952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5C16D45F-6783-ACBA-6084-9DB2108CEB90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9D245014-6276-46B3-196E-9C180CD590AA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1E9FF21E-443A-548E-DC73-0CB28A9E3DA9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8CAF9927-8B1B-8B4B-6CED-BD0FFD3142F9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BAA84ACD-6432-0D3D-750F-D67799B97636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4C378559-3B70-0102-2A4A-C03DDF4EF9AA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5C5E7108-5B91-5FAD-C14A-132DE9A8D34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CB92C854-A0B2-4EFA-6041-5E32458D178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86AFC73B-91C4-D191-AB26-F96C95E7F1D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39EB3DF4-2989-B1AE-8214-27B846AD4EC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5045BA5E-3F6C-9552-22D3-D3334A11F7BF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687B0226-627A-E4E9-8A18-59DFB6FBF1A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EC0D8CF8-A556-9B11-AC42-73DE9885783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22AAE208-E46E-932A-DF5A-3A0CCDE21D9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96C48F81-904D-BDF8-C36B-EB81D283670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8F0A1532-9891-C7E2-0C35-588EAA6DA14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6A314F07-05C3-6269-00C3-26CABF56CC52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64BFAD30-FAAA-B67E-733E-6FA9BE58876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848A7CC-F9B8-C42D-28E5-F6C35EB77AFB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81FC5A56-E29D-2E97-4F58-BF8A71022D6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1C37F477-61D4-DDB0-CCC4-9C265222D3E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384D4E0F-0CB6-25BA-D47D-4B60431FE6F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896CEAFC-E2A1-1632-8DA3-0B274E6619DD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CDF8DB9E-446F-56C4-ABA2-688AC4CF116C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B78F6412-B360-329C-1F4B-98A9D59D1D53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5D91646A-C367-5707-0ABE-0DDA228041EC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206BF50D-F41F-F81D-05AB-6FB748005EB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FED05A71-9AA9-4AA7-A17B-256BF8BC7F4F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2055E73-ED4B-8B7F-0CF8-95FE1AB5D9E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0BB934BE-6D2E-63FD-AF23-1B1372F13DE5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10E4E959-D569-6A7E-AD63-790AAE73F7C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495B8D5C-379A-48AB-FE36-A4337FDE73E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1C0E79D0-17F0-660F-E5C8-760CE965E2D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F3B9D1F-FF67-4BE5-F9F8-98E601487F2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2D321E76-7FFA-3BAB-E9FA-2579F713715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60BB1044-8ED3-6B2A-B7B3-02490888B62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9534BE37-1C50-7247-2DF0-100FFDBD436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BF9B65E5-AEDA-C173-D540-9D886411D91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353EE70-7DE8-4275-F814-F193DC36CE3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D15D62C8-4DEF-6A7A-516F-C73CD8AD2EA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330EBC1-9294-44B5-2F9A-9EA09F5E9DC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E27A0784-2C72-968E-461B-0FC774500C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322FD1A3-EFFF-2CF2-38A3-6A876B64A955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0C02EF3F-EF18-36EA-00BC-E3EAB5A7D7A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8B02AC4C-4170-02A1-D811-31F2A7C602D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93C2B14D-26C9-EC00-0347-BA59950CB2C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63768C2E-A698-9339-9D32-911B842BC19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37B38B3A-B7B8-04D9-6092-810A67B8A6FA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0894A7E-8EDF-CCEC-DF89-A4CB7517339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E59CB8B2-31C0-82F1-8297-978E4DB4C1E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F5D1F635-D1F2-9AE8-2A3F-E249D474E17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1148F926-3285-153E-3E98-8F52477709A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449A1A44-4255-DBC3-C417-B084B15FCBB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C06B11B9-C009-D068-8A58-AB6101511CF4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46B8D5BB-C875-F9D9-EF94-77523BF2B3FC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A8DBDDDA-44F0-FDE1-FABF-B8D5022DA45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FB3BF1E9-2C77-C762-169A-A74D28E022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89263447-1A97-B559-3306-885A1B7CF9B2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E6DC656F-D746-405B-4406-82F950C8C1E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43A4996-A1DC-D1BC-5EBC-50CB3FE79366}"/>
              </a:ext>
            </a:extLst>
          </p:cNvPr>
          <p:cNvGrpSpPr/>
          <p:nvPr/>
        </p:nvGrpSpPr>
        <p:grpSpPr>
          <a:xfrm>
            <a:off x="-87382" y="-77573"/>
            <a:ext cx="4473382" cy="2678748"/>
            <a:chOff x="-13691" y="1299"/>
            <a:chExt cx="4428371" cy="2633248"/>
          </a:xfrm>
        </p:grpSpPr>
        <p:pic>
          <p:nvPicPr>
            <p:cNvPr id="121" name="Picture 2">
              <a:hlinkClick r:id="rId19"/>
              <a:extLst>
                <a:ext uri="{FF2B5EF4-FFF2-40B4-BE49-F238E27FC236}">
                  <a16:creationId xmlns:a16="http://schemas.microsoft.com/office/drawing/2014/main" id="{5D8A8DE8-C577-830F-9CCD-451AEC28B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269198" y="1299"/>
              <a:ext cx="1017950" cy="142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Image 121">
              <a:hlinkClick r:id="rId22"/>
              <a:extLst>
                <a:ext uri="{FF2B5EF4-FFF2-40B4-BE49-F238E27FC236}">
                  <a16:creationId xmlns:a16="http://schemas.microsoft.com/office/drawing/2014/main" id="{1BBB63D6-4362-C8F6-AF8A-99E3D7B3E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3139" y="4475"/>
              <a:ext cx="2340864" cy="1524612"/>
            </a:xfrm>
            <a:prstGeom prst="rect">
              <a:avLst/>
            </a:prstGeom>
          </p:spPr>
        </p:pic>
        <p:pic>
          <p:nvPicPr>
            <p:cNvPr id="123" name="Picture 4">
              <a:extLst>
                <a:ext uri="{FF2B5EF4-FFF2-40B4-BE49-F238E27FC236}">
                  <a16:creationId xmlns:a16="http://schemas.microsoft.com/office/drawing/2014/main" id="{8558D214-9D82-33A0-31E2-00ADC6E30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8AA69F3B-C261-0FE5-4AA4-12C22907E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15794" y="1415225"/>
              <a:ext cx="2498886" cy="121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9"/>
              <a:extLst>
                <a:ext uri="{FF2B5EF4-FFF2-40B4-BE49-F238E27FC236}">
                  <a16:creationId xmlns:a16="http://schemas.microsoft.com/office/drawing/2014/main" id="{4AA28E2C-D55B-4A9D-291C-45E862829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C1CDB342-1E0A-68BE-3E81-BE0E601E982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000" y="854392"/>
            <a:ext cx="2012476" cy="2741247"/>
          </a:xfrm>
          <a:custGeom>
            <a:avLst/>
            <a:gdLst/>
            <a:ahLst/>
            <a:cxnLst/>
            <a:rect l="l" t="t" r="r" b="b"/>
            <a:pathLst>
              <a:path w="2012476" h="2741247">
                <a:moveTo>
                  <a:pt x="0" y="0"/>
                </a:moveTo>
                <a:lnTo>
                  <a:pt x="2012476" y="0"/>
                </a:lnTo>
                <a:lnTo>
                  <a:pt x="2012476" y="2741246"/>
                </a:lnTo>
                <a:lnTo>
                  <a:pt x="0" y="27412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1143194" y="2224296"/>
            <a:ext cx="2602563" cy="3770253"/>
          </a:xfrm>
          <a:custGeom>
            <a:avLst/>
            <a:gdLst/>
            <a:ahLst/>
            <a:cxnLst/>
            <a:rect l="l" t="t" r="r" b="b"/>
            <a:pathLst>
              <a:path w="2602563" h="3770253">
                <a:moveTo>
                  <a:pt x="0" y="0"/>
                </a:moveTo>
                <a:lnTo>
                  <a:pt x="2602564" y="0"/>
                </a:lnTo>
                <a:lnTo>
                  <a:pt x="2602564" y="3770253"/>
                </a:lnTo>
                <a:lnTo>
                  <a:pt x="0" y="377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20F851F8-6E8C-DAC8-7925-D40A8D117608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87425AA-D20C-6B80-902D-A32852DCD3C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06078" y="5634916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36073" y="488048"/>
            <a:ext cx="998030" cy="1995393"/>
          </a:xfrm>
          <a:custGeom>
            <a:avLst/>
            <a:gdLst/>
            <a:ahLst/>
            <a:cxnLst/>
            <a:rect l="l" t="t" r="r" b="b"/>
            <a:pathLst>
              <a:path w="998030" h="1995393">
                <a:moveTo>
                  <a:pt x="0" y="0"/>
                </a:moveTo>
                <a:lnTo>
                  <a:pt x="998030" y="0"/>
                </a:lnTo>
                <a:lnTo>
                  <a:pt x="998030" y="1995393"/>
                </a:lnTo>
                <a:lnTo>
                  <a:pt x="0" y="199539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2626170" y="104197"/>
            <a:ext cx="1366909" cy="2311490"/>
          </a:xfrm>
          <a:custGeom>
            <a:avLst/>
            <a:gdLst/>
            <a:ahLst/>
            <a:cxnLst/>
            <a:rect l="l" t="t" r="r" b="b"/>
            <a:pathLst>
              <a:path w="1366909" h="2311490">
                <a:moveTo>
                  <a:pt x="0" y="0"/>
                </a:moveTo>
                <a:lnTo>
                  <a:pt x="1366909" y="0"/>
                </a:lnTo>
                <a:lnTo>
                  <a:pt x="1366909" y="2311490"/>
                </a:lnTo>
                <a:lnTo>
                  <a:pt x="0" y="23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hlinkClick r:id="rId17" action="ppaction://hlinksldjump"/>
          </p:cNvPr>
          <p:cNvSpPr/>
          <p:nvPr/>
        </p:nvSpPr>
        <p:spPr>
          <a:xfrm>
            <a:off x="1368481" y="443369"/>
            <a:ext cx="1554472" cy="1943090"/>
          </a:xfrm>
          <a:custGeom>
            <a:avLst/>
            <a:gdLst/>
            <a:ahLst/>
            <a:cxnLst/>
            <a:rect l="l" t="t" r="r" b="b"/>
            <a:pathLst>
              <a:path w="1554472" h="1943090">
                <a:moveTo>
                  <a:pt x="0" y="0"/>
                </a:moveTo>
                <a:lnTo>
                  <a:pt x="1554473" y="0"/>
                </a:lnTo>
                <a:lnTo>
                  <a:pt x="1554473" y="1943090"/>
                </a:lnTo>
                <a:lnTo>
                  <a:pt x="0" y="1943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8"/>
          <p:cNvGrpSpPr/>
          <p:nvPr/>
        </p:nvGrpSpPr>
        <p:grpSpPr>
          <a:xfrm>
            <a:off x="0" y="0"/>
            <a:ext cx="4405170" cy="432000"/>
            <a:chOff x="0" y="0"/>
            <a:chExt cx="2762749" cy="27093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762749" cy="270933"/>
            </a:xfrm>
            <a:custGeom>
              <a:avLst/>
              <a:gdLst/>
              <a:ahLst/>
              <a:cxnLst/>
              <a:rect l="l" t="t" r="r" b="b"/>
              <a:pathLst>
                <a:path w="2762749" h="270933">
                  <a:moveTo>
                    <a:pt x="0" y="0"/>
                  </a:moveTo>
                  <a:lnTo>
                    <a:pt x="2762749" y="0"/>
                  </a:lnTo>
                  <a:lnTo>
                    <a:pt x="27627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27627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2" name="Freeform 52"/>
          <p:cNvSpPr/>
          <p:nvPr/>
        </p:nvSpPr>
        <p:spPr>
          <a:xfrm>
            <a:off x="3928782" y="67460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2" y="0"/>
                </a:lnTo>
                <a:lnTo>
                  <a:pt x="290932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638572" y="2888961"/>
            <a:ext cx="361239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Mochica/ anthropomorphe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51273" y="4147544"/>
            <a:ext cx="10525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-100 à +700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33404" y="3511479"/>
            <a:ext cx="188825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51192" y="4712059"/>
            <a:ext cx="3143535" cy="4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murale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Machu Picchu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52661" y="5328272"/>
            <a:ext cx="3476969" cy="20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polie engobes ronde bosse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00986" y="5873375"/>
            <a:ext cx="308756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bouteille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siffleur/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huacos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51192" y="2324926"/>
            <a:ext cx="260939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MOCHICA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1" name="TextBox 61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 6">
            <a:extLst>
              <a:ext uri="{FF2B5EF4-FFF2-40B4-BE49-F238E27FC236}">
                <a16:creationId xmlns:a16="http://schemas.microsoft.com/office/drawing/2014/main" id="{45AD6ABE-87B7-DAD9-7D77-8832336EA4E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D7A7ECF9-DEDD-80D9-47CB-C3B6F35FC160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id="{B6C97B2C-4DA6-95D8-9EF0-718267329B8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0" name="Freeform 9">
            <a:extLst>
              <a:ext uri="{FF2B5EF4-FFF2-40B4-BE49-F238E27FC236}">
                <a16:creationId xmlns:a16="http://schemas.microsoft.com/office/drawing/2014/main" id="{4174737B-816F-5591-3DEB-7D813F52CCEF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1" name="Group 19">
            <a:extLst>
              <a:ext uri="{FF2B5EF4-FFF2-40B4-BE49-F238E27FC236}">
                <a16:creationId xmlns:a16="http://schemas.microsoft.com/office/drawing/2014/main" id="{89B6DB67-982C-A5E4-AFE6-8FCFB5CA07F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6126545C-058B-DFAF-8255-E8F100269BD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3D134ECE-16A7-1AAB-3D0F-8D73544893E5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4" name="Freeform 22">
            <a:extLst>
              <a:ext uri="{FF2B5EF4-FFF2-40B4-BE49-F238E27FC236}">
                <a16:creationId xmlns:a16="http://schemas.microsoft.com/office/drawing/2014/main" id="{1D233513-E3C4-A937-ACA4-6E4965F6C25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29">
            <a:extLst>
              <a:ext uri="{FF2B5EF4-FFF2-40B4-BE49-F238E27FC236}">
                <a16:creationId xmlns:a16="http://schemas.microsoft.com/office/drawing/2014/main" id="{E9B0DA3F-64C1-ACEE-CBDE-33A77C99DEC9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9363AB47-7D8A-E3E4-07C8-035400ED560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7" name="TextBox 31">
              <a:extLst>
                <a:ext uri="{FF2B5EF4-FFF2-40B4-BE49-F238E27FC236}">
                  <a16:creationId xmlns:a16="http://schemas.microsoft.com/office/drawing/2014/main" id="{EEB659BC-0312-034B-AD79-451A7A84A4C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8" name="Group 32">
            <a:extLst>
              <a:ext uri="{FF2B5EF4-FFF2-40B4-BE49-F238E27FC236}">
                <a16:creationId xmlns:a16="http://schemas.microsoft.com/office/drawing/2014/main" id="{D6FFFE66-6C99-10C6-36DB-C0C02729C34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11E4B877-9B5A-EEC9-7A8C-C73C8C838650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AE8A403B-2C50-D590-7C9E-7FD0C2D61A1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1" name="Freeform 35">
            <a:extLst>
              <a:ext uri="{FF2B5EF4-FFF2-40B4-BE49-F238E27FC236}">
                <a16:creationId xmlns:a16="http://schemas.microsoft.com/office/drawing/2014/main" id="{3D9ADECC-3112-44E3-37B3-5340591D193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36">
            <a:extLst>
              <a:ext uri="{FF2B5EF4-FFF2-40B4-BE49-F238E27FC236}">
                <a16:creationId xmlns:a16="http://schemas.microsoft.com/office/drawing/2014/main" id="{B16183A7-A43D-AA17-8F56-1A8D7BEE0EA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3" name="Group 37">
            <a:extLst>
              <a:ext uri="{FF2B5EF4-FFF2-40B4-BE49-F238E27FC236}">
                <a16:creationId xmlns:a16="http://schemas.microsoft.com/office/drawing/2014/main" id="{7BD6EFB6-A4C3-9D83-7F61-DFE02813B08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20358F49-80A3-B385-D385-0FDFAA2193F2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75CE86D4-DCE1-8E38-034F-5630B17BACC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6" name="Freeform 40">
            <a:extLst>
              <a:ext uri="{FF2B5EF4-FFF2-40B4-BE49-F238E27FC236}">
                <a16:creationId xmlns:a16="http://schemas.microsoft.com/office/drawing/2014/main" id="{9E4471A4-E7F4-95FB-EC54-55982950DFBF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7" name="Group 41">
            <a:extLst>
              <a:ext uri="{FF2B5EF4-FFF2-40B4-BE49-F238E27FC236}">
                <a16:creationId xmlns:a16="http://schemas.microsoft.com/office/drawing/2014/main" id="{A0D541F4-CABF-7A66-4B9B-B11C9C8CB48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D3AB053F-EFFB-082D-61AF-B1CFF3E9454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785E7348-36B4-3404-0026-3AF5E852BBA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0" name="Freeform 44">
            <a:extLst>
              <a:ext uri="{FF2B5EF4-FFF2-40B4-BE49-F238E27FC236}">
                <a16:creationId xmlns:a16="http://schemas.microsoft.com/office/drawing/2014/main" id="{9A57D6B1-E487-948C-00B4-B42EA508B2A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7865411-0AE9-779C-37FD-AE31A83814A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2" name="Group 6">
              <a:extLst>
                <a:ext uri="{FF2B5EF4-FFF2-40B4-BE49-F238E27FC236}">
                  <a16:creationId xmlns:a16="http://schemas.microsoft.com/office/drawing/2014/main" id="{FBAE7174-1670-B5B7-F17F-6F092CA2261D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4" name="Freeform 7">
                <a:extLst>
                  <a:ext uri="{FF2B5EF4-FFF2-40B4-BE49-F238E27FC236}">
                    <a16:creationId xmlns:a16="http://schemas.microsoft.com/office/drawing/2014/main" id="{DEEBA9FD-F653-DA32-9F4E-C1619DE1FB2E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5" name="TextBox 8">
                <a:extLst>
                  <a:ext uri="{FF2B5EF4-FFF2-40B4-BE49-F238E27FC236}">
                    <a16:creationId xmlns:a16="http://schemas.microsoft.com/office/drawing/2014/main" id="{8536A141-5A9B-FC26-ECF2-845D368800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5CF0DB72-EC21-6DF1-D0F6-14CDBF0B2E6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F56313F-FCD8-8CAD-D50C-84C828705C2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7" name="Group 19">
              <a:extLst>
                <a:ext uri="{FF2B5EF4-FFF2-40B4-BE49-F238E27FC236}">
                  <a16:creationId xmlns:a16="http://schemas.microsoft.com/office/drawing/2014/main" id="{25184D63-A2A6-42E9-9087-4AB30E6FFDE6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FD2EC7A5-FC7B-C167-E922-91F43675D0D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0" name="TextBox 21">
                <a:extLst>
                  <a:ext uri="{FF2B5EF4-FFF2-40B4-BE49-F238E27FC236}">
                    <a16:creationId xmlns:a16="http://schemas.microsoft.com/office/drawing/2014/main" id="{91C0D57E-299F-0EEC-46D5-5AAADA68233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E45AEE9C-764C-A7B3-3303-3A417C1FFB89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895380FB-0FD7-E4C1-4C50-EA4ED236BB5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2" name="Group 29">
              <a:extLst>
                <a:ext uri="{FF2B5EF4-FFF2-40B4-BE49-F238E27FC236}">
                  <a16:creationId xmlns:a16="http://schemas.microsoft.com/office/drawing/2014/main" id="{467C327B-422A-9EAE-2129-50FCDD895274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4" name="Freeform 30">
                <a:extLst>
                  <a:ext uri="{FF2B5EF4-FFF2-40B4-BE49-F238E27FC236}">
                    <a16:creationId xmlns:a16="http://schemas.microsoft.com/office/drawing/2014/main" id="{D6404116-C449-3112-03A1-26EB493D5C01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5" name="TextBox 31">
                <a:extLst>
                  <a:ext uri="{FF2B5EF4-FFF2-40B4-BE49-F238E27FC236}">
                    <a16:creationId xmlns:a16="http://schemas.microsoft.com/office/drawing/2014/main" id="{5229F200-FB7E-0768-2716-1FE1DEFBC1B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5AF62758-74A9-8584-9E1F-D1369265125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9351294B-0730-7117-432E-73B022CF41C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7" name="Group 32">
              <a:extLst>
                <a:ext uri="{FF2B5EF4-FFF2-40B4-BE49-F238E27FC236}">
                  <a16:creationId xmlns:a16="http://schemas.microsoft.com/office/drawing/2014/main" id="{516C9D6E-E411-6F6C-4120-EF21B88CE899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9" name="Freeform 33">
                <a:extLst>
                  <a:ext uri="{FF2B5EF4-FFF2-40B4-BE49-F238E27FC236}">
                    <a16:creationId xmlns:a16="http://schemas.microsoft.com/office/drawing/2014/main" id="{295A2FC1-35FE-5736-6733-D7C6EA29EDC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0" name="TextBox 34">
                <a:extLst>
                  <a:ext uri="{FF2B5EF4-FFF2-40B4-BE49-F238E27FC236}">
                    <a16:creationId xmlns:a16="http://schemas.microsoft.com/office/drawing/2014/main" id="{A6D77413-48BD-38C6-A32A-C7E9F7E384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8C814FC1-C984-E732-C0CF-925D4C0B94A5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B9332A3C-B54D-147B-AE53-32EAD6841F5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2" name="Group 37">
              <a:extLst>
                <a:ext uri="{FF2B5EF4-FFF2-40B4-BE49-F238E27FC236}">
                  <a16:creationId xmlns:a16="http://schemas.microsoft.com/office/drawing/2014/main" id="{9D9124EA-4564-5C08-07D4-7BB0BBAFC6D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BFE62159-C4BF-BA87-B824-21E8B6C7896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5" name="TextBox 39">
                <a:extLst>
                  <a:ext uri="{FF2B5EF4-FFF2-40B4-BE49-F238E27FC236}">
                    <a16:creationId xmlns:a16="http://schemas.microsoft.com/office/drawing/2014/main" id="{C67E67B1-4EDB-1D3F-A1FA-4B32BFF7E22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CA69D334-E0D2-FCAA-A3B5-66F2DA5F8166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D6BB9802-F9BC-870A-5148-4D8E8EFE0A5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7" name="Group 41">
              <a:extLst>
                <a:ext uri="{FF2B5EF4-FFF2-40B4-BE49-F238E27FC236}">
                  <a16:creationId xmlns:a16="http://schemas.microsoft.com/office/drawing/2014/main" id="{58BE46BF-D0D0-5C94-F20A-F01ABE6FCAC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A9BE8C77-5E2C-94CB-E206-95C6B28D7C23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0" name="TextBox 43">
                <a:extLst>
                  <a:ext uri="{FF2B5EF4-FFF2-40B4-BE49-F238E27FC236}">
                    <a16:creationId xmlns:a16="http://schemas.microsoft.com/office/drawing/2014/main" id="{9A78D7B8-3E05-ABBE-6660-2DE24374061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4E17EB87-BB62-4495-5A83-ABE8663E541E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1" name="Ellipse 120">
            <a:extLst>
              <a:ext uri="{FF2B5EF4-FFF2-40B4-BE49-F238E27FC236}">
                <a16:creationId xmlns:a16="http://schemas.microsoft.com/office/drawing/2014/main" id="{83299CD4-B325-8093-7AC1-EEF77DC5B88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760FF8AE-8F8E-AB95-163B-4FFBEEA42144}"/>
              </a:ext>
            </a:extLst>
          </p:cNvPr>
          <p:cNvGrpSpPr/>
          <p:nvPr/>
        </p:nvGrpSpPr>
        <p:grpSpPr>
          <a:xfrm>
            <a:off x="-68540" y="-13500"/>
            <a:ext cx="4648852" cy="2675518"/>
            <a:chOff x="-13692" y="4475"/>
            <a:chExt cx="4602074" cy="2630072"/>
          </a:xfrm>
        </p:grpSpPr>
        <p:pic>
          <p:nvPicPr>
            <p:cNvPr id="123" name="Picture 2">
              <a:hlinkClick r:id="rId21"/>
              <a:extLst>
                <a:ext uri="{FF2B5EF4-FFF2-40B4-BE49-F238E27FC236}">
                  <a16:creationId xmlns:a16="http://schemas.microsoft.com/office/drawing/2014/main" id="{3E3F7798-A696-A2A5-7D77-99828C0A7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1781445" y="12272"/>
              <a:ext cx="1708941" cy="13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Image 123">
              <a:hlinkClick r:id="rId24"/>
              <a:extLst>
                <a:ext uri="{FF2B5EF4-FFF2-40B4-BE49-F238E27FC236}">
                  <a16:creationId xmlns:a16="http://schemas.microsoft.com/office/drawing/2014/main" id="{E1D1A781-805B-8F83-D0E9-7C74819A5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r="14699"/>
            <a:stretch/>
          </p:blipFill>
          <p:spPr>
            <a:xfrm>
              <a:off x="64790" y="4475"/>
              <a:ext cx="2137276" cy="1524612"/>
            </a:xfrm>
            <a:prstGeom prst="rect">
              <a:avLst/>
            </a:prstGeom>
          </p:spPr>
        </p:pic>
        <p:pic>
          <p:nvPicPr>
            <p:cNvPr id="125" name="Picture 4">
              <a:extLst>
                <a:ext uri="{FF2B5EF4-FFF2-40B4-BE49-F238E27FC236}">
                  <a16:creationId xmlns:a16="http://schemas.microsoft.com/office/drawing/2014/main" id="{FEF31ACF-FF0F-093A-3855-0CA6C4CF4C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 l="-4440" r="-9195"/>
            <a:stretch/>
          </p:blipFill>
          <p:spPr bwMode="auto">
            <a:xfrm>
              <a:off x="3341213" y="19370"/>
              <a:ext cx="1247169" cy="147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8">
              <a:hlinkClick r:id="rId29"/>
              <a:extLst>
                <a:ext uri="{FF2B5EF4-FFF2-40B4-BE49-F238E27FC236}">
                  <a16:creationId xmlns:a16="http://schemas.microsoft.com/office/drawing/2014/main" id="{6CD4695C-6FFB-7745-2D5A-BA85DFEA4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4538" b="14642"/>
            <a:stretch/>
          </p:blipFill>
          <p:spPr bwMode="auto">
            <a:xfrm>
              <a:off x="2131454" y="1448585"/>
              <a:ext cx="2285172" cy="116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6">
              <a:hlinkClick r:id="rId31"/>
              <a:extLst>
                <a:ext uri="{FF2B5EF4-FFF2-40B4-BE49-F238E27FC236}">
                  <a16:creationId xmlns:a16="http://schemas.microsoft.com/office/drawing/2014/main" id="{3C3DF395-62B2-467A-1DD5-959A06A8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2" y="1430341"/>
              <a:ext cx="2140425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" name="Espace réservé du pied de page 4">
            <a:extLst>
              <a:ext uri="{FF2B5EF4-FFF2-40B4-BE49-F238E27FC236}">
                <a16:creationId xmlns:a16="http://schemas.microsoft.com/office/drawing/2014/main" id="{9DD16D23-D793-0910-F2C2-34110D5126D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1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6AC4-2CD9-F299-0B9C-63E8EC21A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E0C576-41F8-12B8-90BC-2FE2B1D7F9E7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7F3C850-106C-72C8-CC52-A62F095E097B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6919E7E-796C-3041-7996-61A507ECD2C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6AC27EA-40B8-577E-DE49-AE41A6C012ED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7862EFA-4E39-9DA4-4414-804859D9B81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962BE8B-D425-6AA2-3904-765D59832331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1811DD3-C84D-26B3-5E6C-EC5A530326F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3815470-1282-5910-E9BF-0A50113A23B2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B4D5426-7BC4-9BF2-D7AE-4832A6DA8CFD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3719A48-5327-EA17-E755-4A8346AA781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BA8919B-6D85-AC22-B189-A09DAA81CFF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C4E2F99-DA81-0AA2-C02C-6D5849C4151C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5DC0EE8-0372-01E7-2AED-DB560B67F01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A236825-6F21-835F-6AA7-A26D1C5D072C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0D6FB65-D067-3BFD-836E-5194F5FCEEA2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BDB5BE0-DB26-F74F-6331-918A393CAC9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B825D94-F1F7-69C7-8693-85ABA756A00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0F20260-0FA6-9183-8094-D2052C4E5BE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87065E8-290D-858B-A059-5B8BCB229C1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36ADB10-B7A6-6960-8A00-A1A0E99CD5A6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C1D79D4C-80E5-C91B-31A4-E8D073479A01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E4E9F7E-08B7-D4EB-C8CC-E4A378D540DB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39A7162-13A4-BFE5-AA55-8D62C98CD60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1CD4089-D417-A8EE-2D42-46BE43FB6F5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FF9A4F9E-E396-DBCA-A587-1F1C3E029CCD}"/>
              </a:ext>
            </a:extLst>
          </p:cNvPr>
          <p:cNvGrpSpPr/>
          <p:nvPr/>
        </p:nvGrpSpPr>
        <p:grpSpPr>
          <a:xfrm>
            <a:off x="206078" y="5634916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CCBDDDF-98A5-8097-6685-E9451384F42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0FA1E2D-D3C4-DE5B-1DEC-ADC779244D5A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F33E6795-2CF1-BFF3-FABB-D5DF55F8B78F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4A2F4C6-DAE9-D8AF-6E6F-80887BECB3B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7709685-74DD-D219-6458-F1BCBBD3F4A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6B0378FF-77F6-AFB9-33CB-0573E571269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A389988-281A-1E08-1533-DA55EE475641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2DF16976-A571-7E4F-8CEE-343647A55640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434C9190-638A-0821-DDAF-397EBA649B62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EA0D0BB3-5980-29DE-B5FC-BB565F96FBA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8CF3788-FD73-0602-E99E-594547F4FA9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6D9D1FC-C460-236E-4B22-0C5127E87776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A9A48151-8793-3B57-9D7F-8C119D889445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D440AA0E-BE9B-3240-6A49-C375ECD5045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AFE2FD23-468D-F361-A7AC-B33DB6D77F3A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3DFC848-387C-0305-9746-BF3B52C0206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4BE8B20-F1A2-5405-6568-32F22FE1EB9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DE0447A4-7135-0E59-16C6-A11E0EFF0850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85ED4C33-A3A7-BA51-198E-A85015025AD3}"/>
              </a:ext>
            </a:extLst>
          </p:cNvPr>
          <p:cNvSpPr/>
          <p:nvPr/>
        </p:nvSpPr>
        <p:spPr>
          <a:xfrm>
            <a:off x="736073" y="488048"/>
            <a:ext cx="998030" cy="1995393"/>
          </a:xfrm>
          <a:custGeom>
            <a:avLst/>
            <a:gdLst/>
            <a:ahLst/>
            <a:cxnLst/>
            <a:rect l="l" t="t" r="r" b="b"/>
            <a:pathLst>
              <a:path w="998030" h="1995393">
                <a:moveTo>
                  <a:pt x="0" y="0"/>
                </a:moveTo>
                <a:lnTo>
                  <a:pt x="998030" y="0"/>
                </a:lnTo>
                <a:lnTo>
                  <a:pt x="998030" y="1995393"/>
                </a:lnTo>
                <a:lnTo>
                  <a:pt x="0" y="199539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9B1CCCA8-C13A-182B-E447-211796F1FE0D}"/>
              </a:ext>
            </a:extLst>
          </p:cNvPr>
          <p:cNvSpPr/>
          <p:nvPr/>
        </p:nvSpPr>
        <p:spPr>
          <a:xfrm>
            <a:off x="2626170" y="104197"/>
            <a:ext cx="1366909" cy="2311490"/>
          </a:xfrm>
          <a:custGeom>
            <a:avLst/>
            <a:gdLst/>
            <a:ahLst/>
            <a:cxnLst/>
            <a:rect l="l" t="t" r="r" b="b"/>
            <a:pathLst>
              <a:path w="1366909" h="2311490">
                <a:moveTo>
                  <a:pt x="0" y="0"/>
                </a:moveTo>
                <a:lnTo>
                  <a:pt x="1366909" y="0"/>
                </a:lnTo>
                <a:lnTo>
                  <a:pt x="1366909" y="2311490"/>
                </a:lnTo>
                <a:lnTo>
                  <a:pt x="0" y="23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hlinkClick r:id="rId17" action="ppaction://hlinksldjump"/>
            <a:extLst>
              <a:ext uri="{FF2B5EF4-FFF2-40B4-BE49-F238E27FC236}">
                <a16:creationId xmlns:a16="http://schemas.microsoft.com/office/drawing/2014/main" id="{58997553-ABE6-22D0-D210-17CB0581EEC1}"/>
              </a:ext>
            </a:extLst>
          </p:cNvPr>
          <p:cNvSpPr/>
          <p:nvPr/>
        </p:nvSpPr>
        <p:spPr>
          <a:xfrm>
            <a:off x="1368481" y="443369"/>
            <a:ext cx="1554472" cy="1943090"/>
          </a:xfrm>
          <a:custGeom>
            <a:avLst/>
            <a:gdLst/>
            <a:ahLst/>
            <a:cxnLst/>
            <a:rect l="l" t="t" r="r" b="b"/>
            <a:pathLst>
              <a:path w="1554472" h="1943090">
                <a:moveTo>
                  <a:pt x="0" y="0"/>
                </a:moveTo>
                <a:lnTo>
                  <a:pt x="1554473" y="0"/>
                </a:lnTo>
                <a:lnTo>
                  <a:pt x="1554473" y="1943090"/>
                </a:lnTo>
                <a:lnTo>
                  <a:pt x="0" y="194309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8">
            <a:extLst>
              <a:ext uri="{FF2B5EF4-FFF2-40B4-BE49-F238E27FC236}">
                <a16:creationId xmlns:a16="http://schemas.microsoft.com/office/drawing/2014/main" id="{A9F90358-68BE-723D-FB6F-2C61AE5C4D31}"/>
              </a:ext>
            </a:extLst>
          </p:cNvPr>
          <p:cNvGrpSpPr/>
          <p:nvPr/>
        </p:nvGrpSpPr>
        <p:grpSpPr>
          <a:xfrm>
            <a:off x="0" y="0"/>
            <a:ext cx="4405170" cy="432000"/>
            <a:chOff x="0" y="0"/>
            <a:chExt cx="2762749" cy="270933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43D267AD-643B-9A87-B142-5272F68BCA0F}"/>
                </a:ext>
              </a:extLst>
            </p:cNvPr>
            <p:cNvSpPr/>
            <p:nvPr/>
          </p:nvSpPr>
          <p:spPr>
            <a:xfrm>
              <a:off x="0" y="0"/>
              <a:ext cx="2762749" cy="270933"/>
            </a:xfrm>
            <a:custGeom>
              <a:avLst/>
              <a:gdLst/>
              <a:ahLst/>
              <a:cxnLst/>
              <a:rect l="l" t="t" r="r" b="b"/>
              <a:pathLst>
                <a:path w="2762749" h="270933">
                  <a:moveTo>
                    <a:pt x="0" y="0"/>
                  </a:moveTo>
                  <a:lnTo>
                    <a:pt x="2762749" y="0"/>
                  </a:lnTo>
                  <a:lnTo>
                    <a:pt x="2762749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C0388E18-C1D4-8258-8BD3-8298A9A29E24}"/>
                </a:ext>
              </a:extLst>
            </p:cNvPr>
            <p:cNvSpPr txBox="1"/>
            <p:nvPr/>
          </p:nvSpPr>
          <p:spPr>
            <a:xfrm>
              <a:off x="0" y="-28575"/>
              <a:ext cx="2762749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718D42FF-CBB6-7C8B-B4B8-50A2D70FADB0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5FD59740-DF13-674E-5C1C-BE6710C3041E}"/>
              </a:ext>
            </a:extLst>
          </p:cNvPr>
          <p:cNvSpPr/>
          <p:nvPr/>
        </p:nvSpPr>
        <p:spPr>
          <a:xfrm>
            <a:off x="3928782" y="67460"/>
            <a:ext cx="290931" cy="445587"/>
          </a:xfrm>
          <a:custGeom>
            <a:avLst/>
            <a:gdLst/>
            <a:ahLst/>
            <a:cxnLst/>
            <a:rect l="l" t="t" r="r" b="b"/>
            <a:pathLst>
              <a:path w="290931" h="445587">
                <a:moveTo>
                  <a:pt x="0" y="0"/>
                </a:moveTo>
                <a:lnTo>
                  <a:pt x="290932" y="0"/>
                </a:lnTo>
                <a:lnTo>
                  <a:pt x="290932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D1640ED-1673-F4E0-0D3D-7CA9A3E0574E}"/>
              </a:ext>
            </a:extLst>
          </p:cNvPr>
          <p:cNvSpPr txBox="1"/>
          <p:nvPr/>
        </p:nvSpPr>
        <p:spPr>
          <a:xfrm>
            <a:off x="638572" y="2888961"/>
            <a:ext cx="361239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Mochica/ anthropomorphe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1F9CF8BE-E7B5-6ADC-5478-7149DE6F5CEB}"/>
              </a:ext>
            </a:extLst>
          </p:cNvPr>
          <p:cNvSpPr txBox="1"/>
          <p:nvPr/>
        </p:nvSpPr>
        <p:spPr>
          <a:xfrm>
            <a:off x="1951273" y="4147544"/>
            <a:ext cx="10525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-100 à +700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66D3FD95-296A-5EB9-9BB1-077ADD41EF77}"/>
              </a:ext>
            </a:extLst>
          </p:cNvPr>
          <p:cNvSpPr txBox="1"/>
          <p:nvPr/>
        </p:nvSpPr>
        <p:spPr>
          <a:xfrm>
            <a:off x="1533404" y="3511479"/>
            <a:ext cx="188825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B043C548-51A2-619D-DB58-31CBB8F42782}"/>
              </a:ext>
            </a:extLst>
          </p:cNvPr>
          <p:cNvSpPr txBox="1"/>
          <p:nvPr/>
        </p:nvSpPr>
        <p:spPr>
          <a:xfrm>
            <a:off x="951192" y="4712059"/>
            <a:ext cx="3143535" cy="489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Fresque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murale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Machu Picchu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F1FAEB37-9272-DAC9-3D4A-CC3D8E5E79FA}"/>
              </a:ext>
            </a:extLst>
          </p:cNvPr>
          <p:cNvSpPr txBox="1"/>
          <p:nvPr/>
        </p:nvSpPr>
        <p:spPr>
          <a:xfrm>
            <a:off x="652661" y="5328272"/>
            <a:ext cx="3476969" cy="20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polie engobes ronde bosse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4E193795-38D3-75D1-5A00-96282A3E101A}"/>
              </a:ext>
            </a:extLst>
          </p:cNvPr>
          <p:cNvSpPr txBox="1"/>
          <p:nvPr/>
        </p:nvSpPr>
        <p:spPr>
          <a:xfrm>
            <a:off x="900986" y="5873375"/>
            <a:ext cx="308756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bouteille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siffleur/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huacos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spc="-3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-3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741BF2A1-5C34-DD39-EDBD-A8072774C30A}"/>
              </a:ext>
            </a:extLst>
          </p:cNvPr>
          <p:cNvSpPr txBox="1"/>
          <p:nvPr/>
        </p:nvSpPr>
        <p:spPr>
          <a:xfrm>
            <a:off x="951192" y="2324926"/>
            <a:ext cx="2609391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MOCHICA</a:t>
            </a:r>
          </a:p>
        </p:txBody>
      </p:sp>
      <p:grpSp>
        <p:nvGrpSpPr>
          <p:cNvPr id="60" name="Group 60">
            <a:extLst>
              <a:ext uri="{FF2B5EF4-FFF2-40B4-BE49-F238E27FC236}">
                <a16:creationId xmlns:a16="http://schemas.microsoft.com/office/drawing/2014/main" id="{EEAD569D-2BF5-6FEB-8597-31CC188E2557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740F2EA-CBAD-2DEC-932B-61E121F06DDC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6D6C8A34-E0D5-7C90-1399-A06A283B799D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BDCD4FFC-158B-97B3-5E81-B851EE82B9A5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E1F8CED8-6624-09F5-77D5-F1CB0EFA8981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19485633-F30A-03A8-4FA4-74D09412C3C9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95D41E98-2DE1-19DC-FA00-32C3F0A3E239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7" name="Group 6">
            <a:extLst>
              <a:ext uri="{FF2B5EF4-FFF2-40B4-BE49-F238E27FC236}">
                <a16:creationId xmlns:a16="http://schemas.microsoft.com/office/drawing/2014/main" id="{9A20B293-EDB2-05F5-B096-2FEA6CE176A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F4CDF22D-ED8C-C510-82F1-25C18CE358B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id="{22E907D5-3801-EC76-FAD3-AF18C8698EB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0" name="Freeform 9">
            <a:extLst>
              <a:ext uri="{FF2B5EF4-FFF2-40B4-BE49-F238E27FC236}">
                <a16:creationId xmlns:a16="http://schemas.microsoft.com/office/drawing/2014/main" id="{4C8BCC01-EB95-6E99-595B-62B64887C82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1" name="Group 19">
            <a:extLst>
              <a:ext uri="{FF2B5EF4-FFF2-40B4-BE49-F238E27FC236}">
                <a16:creationId xmlns:a16="http://schemas.microsoft.com/office/drawing/2014/main" id="{5A251A2D-BBEA-6FE2-3B35-FEBFAFB045D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7CFFC714-5A24-0514-3CF7-1523C6C28CED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97637A8D-2281-9A14-40A7-B2F01C41273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4" name="Freeform 22">
            <a:extLst>
              <a:ext uri="{FF2B5EF4-FFF2-40B4-BE49-F238E27FC236}">
                <a16:creationId xmlns:a16="http://schemas.microsoft.com/office/drawing/2014/main" id="{F0CE7B28-4E8C-96D0-8174-E22F60C90378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29">
            <a:extLst>
              <a:ext uri="{FF2B5EF4-FFF2-40B4-BE49-F238E27FC236}">
                <a16:creationId xmlns:a16="http://schemas.microsoft.com/office/drawing/2014/main" id="{FF95FA96-5B4B-8BEF-7045-DF2513D1A5D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2B8B05CC-2EF9-206F-234A-9251ED0C645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7" name="TextBox 31">
              <a:extLst>
                <a:ext uri="{FF2B5EF4-FFF2-40B4-BE49-F238E27FC236}">
                  <a16:creationId xmlns:a16="http://schemas.microsoft.com/office/drawing/2014/main" id="{A3C89BE2-8ED0-5DFD-829D-CF56DC4DC18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8" name="Group 32">
            <a:extLst>
              <a:ext uri="{FF2B5EF4-FFF2-40B4-BE49-F238E27FC236}">
                <a16:creationId xmlns:a16="http://schemas.microsoft.com/office/drawing/2014/main" id="{2AAC2A0A-06F3-5B75-71D0-1B2817F1127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1344C459-3942-FFFC-5CB9-4CBB091D842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80" name="TextBox 34">
              <a:extLst>
                <a:ext uri="{FF2B5EF4-FFF2-40B4-BE49-F238E27FC236}">
                  <a16:creationId xmlns:a16="http://schemas.microsoft.com/office/drawing/2014/main" id="{387BDAA4-4D70-9617-5141-64801C0BBEAE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1" name="Freeform 35">
            <a:extLst>
              <a:ext uri="{FF2B5EF4-FFF2-40B4-BE49-F238E27FC236}">
                <a16:creationId xmlns:a16="http://schemas.microsoft.com/office/drawing/2014/main" id="{B19494DF-C7FD-7C37-D931-5F4F6B73C93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36">
            <a:extLst>
              <a:ext uri="{FF2B5EF4-FFF2-40B4-BE49-F238E27FC236}">
                <a16:creationId xmlns:a16="http://schemas.microsoft.com/office/drawing/2014/main" id="{A608A4AD-8C54-992C-C8BD-3BE2D1336C85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3" name="Group 37">
            <a:extLst>
              <a:ext uri="{FF2B5EF4-FFF2-40B4-BE49-F238E27FC236}">
                <a16:creationId xmlns:a16="http://schemas.microsoft.com/office/drawing/2014/main" id="{6C12B5EE-4D08-8581-D23B-245A07EA051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2F5D45DB-1F09-7E74-A8EE-B0932C3D2BC9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5" name="TextBox 39">
              <a:extLst>
                <a:ext uri="{FF2B5EF4-FFF2-40B4-BE49-F238E27FC236}">
                  <a16:creationId xmlns:a16="http://schemas.microsoft.com/office/drawing/2014/main" id="{8FA3D59B-6747-A74E-296A-30774A9184C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6" name="Freeform 40">
            <a:extLst>
              <a:ext uri="{FF2B5EF4-FFF2-40B4-BE49-F238E27FC236}">
                <a16:creationId xmlns:a16="http://schemas.microsoft.com/office/drawing/2014/main" id="{B64166D8-7665-7B03-FFAE-64439251769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7" name="Group 41">
            <a:extLst>
              <a:ext uri="{FF2B5EF4-FFF2-40B4-BE49-F238E27FC236}">
                <a16:creationId xmlns:a16="http://schemas.microsoft.com/office/drawing/2014/main" id="{E483056E-B602-8AEB-ABF3-D50027FAEBB4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500474C8-55D9-4675-577C-226E55E5AFC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72DD1F75-AB43-2F83-4998-4395DDF55E9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0" name="Freeform 44">
            <a:extLst>
              <a:ext uri="{FF2B5EF4-FFF2-40B4-BE49-F238E27FC236}">
                <a16:creationId xmlns:a16="http://schemas.microsoft.com/office/drawing/2014/main" id="{4726263A-F80A-E120-5510-8D9F944392F9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D1D98797-1784-8F60-9F0A-F520DF577320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2" name="Group 6">
              <a:extLst>
                <a:ext uri="{FF2B5EF4-FFF2-40B4-BE49-F238E27FC236}">
                  <a16:creationId xmlns:a16="http://schemas.microsoft.com/office/drawing/2014/main" id="{313674B2-B2A2-D897-551C-FC21B9EE17F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4" name="Freeform 7">
                <a:extLst>
                  <a:ext uri="{FF2B5EF4-FFF2-40B4-BE49-F238E27FC236}">
                    <a16:creationId xmlns:a16="http://schemas.microsoft.com/office/drawing/2014/main" id="{ED2AADCC-B7A4-07B8-2D5D-2AAAEFF14A7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5" name="TextBox 8">
                <a:extLst>
                  <a:ext uri="{FF2B5EF4-FFF2-40B4-BE49-F238E27FC236}">
                    <a16:creationId xmlns:a16="http://schemas.microsoft.com/office/drawing/2014/main" id="{1ECC145C-444F-70D8-1938-EAF3E4918B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88969F4D-413B-32EC-3F88-CF8D3DFE745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916DC40A-D296-C304-900B-CF53F3FF0E94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7" name="Group 19">
              <a:extLst>
                <a:ext uri="{FF2B5EF4-FFF2-40B4-BE49-F238E27FC236}">
                  <a16:creationId xmlns:a16="http://schemas.microsoft.com/office/drawing/2014/main" id="{CB213733-8960-3966-6ADB-CA3941DC9BAE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id="{7D2A6268-4661-1504-B44F-9515278BC765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100" name="TextBox 21">
                <a:extLst>
                  <a:ext uri="{FF2B5EF4-FFF2-40B4-BE49-F238E27FC236}">
                    <a16:creationId xmlns:a16="http://schemas.microsoft.com/office/drawing/2014/main" id="{1B172F2F-8CB3-954B-EF7B-F13749BAF37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C3F01AAA-B6AA-4635-7B65-9F45EC9182F8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6B21F3E3-5F70-3BD0-9579-124B74CB596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2" name="Group 29">
              <a:extLst>
                <a:ext uri="{FF2B5EF4-FFF2-40B4-BE49-F238E27FC236}">
                  <a16:creationId xmlns:a16="http://schemas.microsoft.com/office/drawing/2014/main" id="{75E81772-6B22-28F2-6557-AB0047077ABE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4" name="Freeform 30">
                <a:extLst>
                  <a:ext uri="{FF2B5EF4-FFF2-40B4-BE49-F238E27FC236}">
                    <a16:creationId xmlns:a16="http://schemas.microsoft.com/office/drawing/2014/main" id="{8EB9D999-657B-3C11-BBE1-04B2A8FACBED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5" name="TextBox 31">
                <a:extLst>
                  <a:ext uri="{FF2B5EF4-FFF2-40B4-BE49-F238E27FC236}">
                    <a16:creationId xmlns:a16="http://schemas.microsoft.com/office/drawing/2014/main" id="{6AAC84BA-73A0-244A-0712-2BF7243452E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1228178C-6F5A-5769-AA57-CE2100EC0C6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0EE54E71-C830-6DA3-C7ED-79AA62BCE60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7" name="Group 32">
              <a:extLst>
                <a:ext uri="{FF2B5EF4-FFF2-40B4-BE49-F238E27FC236}">
                  <a16:creationId xmlns:a16="http://schemas.microsoft.com/office/drawing/2014/main" id="{8B4BAD92-A06E-11D6-B10C-4149E410EF5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9" name="Freeform 33">
                <a:extLst>
                  <a:ext uri="{FF2B5EF4-FFF2-40B4-BE49-F238E27FC236}">
                    <a16:creationId xmlns:a16="http://schemas.microsoft.com/office/drawing/2014/main" id="{A4233870-0BE2-901A-9858-75F5EE821DC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10" name="TextBox 34">
                <a:extLst>
                  <a:ext uri="{FF2B5EF4-FFF2-40B4-BE49-F238E27FC236}">
                    <a16:creationId xmlns:a16="http://schemas.microsoft.com/office/drawing/2014/main" id="{D31B1BDD-2BA7-C9B9-E8F6-BC58948C3C4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DA76735A-8D2E-28A8-D22B-2E42F27C3A88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E5E55467-E6B7-66F0-C05B-8E483911D86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2" name="Group 37">
              <a:extLst>
                <a:ext uri="{FF2B5EF4-FFF2-40B4-BE49-F238E27FC236}">
                  <a16:creationId xmlns:a16="http://schemas.microsoft.com/office/drawing/2014/main" id="{F88539D8-75E9-49F6-0BC1-B062F174D6D0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4" name="Freeform 38">
                <a:extLst>
                  <a:ext uri="{FF2B5EF4-FFF2-40B4-BE49-F238E27FC236}">
                    <a16:creationId xmlns:a16="http://schemas.microsoft.com/office/drawing/2014/main" id="{5373A42E-E354-AA38-7DB7-A44643970AA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5" name="TextBox 39">
                <a:extLst>
                  <a:ext uri="{FF2B5EF4-FFF2-40B4-BE49-F238E27FC236}">
                    <a16:creationId xmlns:a16="http://schemas.microsoft.com/office/drawing/2014/main" id="{BB89609A-EDFE-F688-76E3-BCDDC7748B2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8A2A3964-AF7E-A5DB-2A12-D9C42311B462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1185F9A9-F8EF-4730-8003-BF9573931026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7" name="Group 41">
              <a:extLst>
                <a:ext uri="{FF2B5EF4-FFF2-40B4-BE49-F238E27FC236}">
                  <a16:creationId xmlns:a16="http://schemas.microsoft.com/office/drawing/2014/main" id="{CCE38900-F7D6-36D9-AE3B-31D40A57BB7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81AF8BB2-43BC-95FD-0FBE-02957153D45E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20" name="TextBox 43">
                <a:extLst>
                  <a:ext uri="{FF2B5EF4-FFF2-40B4-BE49-F238E27FC236}">
                    <a16:creationId xmlns:a16="http://schemas.microsoft.com/office/drawing/2014/main" id="{FB39DD14-8D37-2DCF-5994-01EFFA17AF8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318A7C64-0CCC-6E67-C7C8-C9DF4DCC08A6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1" name="Ellipse 120">
            <a:extLst>
              <a:ext uri="{FF2B5EF4-FFF2-40B4-BE49-F238E27FC236}">
                <a16:creationId xmlns:a16="http://schemas.microsoft.com/office/drawing/2014/main" id="{E59D6503-CF8A-D7B8-1296-294594301D1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8EA14DDA-972B-B0DE-00F5-332892506A58}"/>
              </a:ext>
            </a:extLst>
          </p:cNvPr>
          <p:cNvGrpSpPr/>
          <p:nvPr/>
        </p:nvGrpSpPr>
        <p:grpSpPr>
          <a:xfrm>
            <a:off x="-68540" y="-13500"/>
            <a:ext cx="4648852" cy="2675518"/>
            <a:chOff x="-13692" y="4475"/>
            <a:chExt cx="4602074" cy="2630072"/>
          </a:xfrm>
        </p:grpSpPr>
        <p:pic>
          <p:nvPicPr>
            <p:cNvPr id="123" name="Picture 2">
              <a:hlinkClick r:id="rId21"/>
              <a:extLst>
                <a:ext uri="{FF2B5EF4-FFF2-40B4-BE49-F238E27FC236}">
                  <a16:creationId xmlns:a16="http://schemas.microsoft.com/office/drawing/2014/main" id="{9976F685-EE5D-849A-D3E8-159A6FF12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 bwMode="auto">
            <a:xfrm>
              <a:off x="1781445" y="12272"/>
              <a:ext cx="1708941" cy="13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Image 123">
              <a:hlinkClick r:id="rId24"/>
              <a:extLst>
                <a:ext uri="{FF2B5EF4-FFF2-40B4-BE49-F238E27FC236}">
                  <a16:creationId xmlns:a16="http://schemas.microsoft.com/office/drawing/2014/main" id="{203A42B4-0A66-609E-84CB-C2F742C96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r="14699"/>
            <a:stretch/>
          </p:blipFill>
          <p:spPr>
            <a:xfrm>
              <a:off x="64790" y="4475"/>
              <a:ext cx="2137276" cy="1524612"/>
            </a:xfrm>
            <a:prstGeom prst="rect">
              <a:avLst/>
            </a:prstGeom>
          </p:spPr>
        </p:pic>
        <p:pic>
          <p:nvPicPr>
            <p:cNvPr id="125" name="Picture 4">
              <a:extLst>
                <a:ext uri="{FF2B5EF4-FFF2-40B4-BE49-F238E27FC236}">
                  <a16:creationId xmlns:a16="http://schemas.microsoft.com/office/drawing/2014/main" id="{7C0361E8-C19F-D03E-56DA-0233C78D2B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 l="-4440" r="-9195"/>
            <a:stretch/>
          </p:blipFill>
          <p:spPr bwMode="auto">
            <a:xfrm>
              <a:off x="3341213" y="19370"/>
              <a:ext cx="1247169" cy="147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8">
              <a:hlinkClick r:id="rId29"/>
              <a:extLst>
                <a:ext uri="{FF2B5EF4-FFF2-40B4-BE49-F238E27FC236}">
                  <a16:creationId xmlns:a16="http://schemas.microsoft.com/office/drawing/2014/main" id="{DAF90F56-2377-093B-B138-AC6E5D06B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t="4538" b="14642"/>
            <a:stretch/>
          </p:blipFill>
          <p:spPr bwMode="auto">
            <a:xfrm>
              <a:off x="2131454" y="1448585"/>
              <a:ext cx="2285172" cy="116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6">
              <a:hlinkClick r:id="rId31"/>
              <a:extLst>
                <a:ext uri="{FF2B5EF4-FFF2-40B4-BE49-F238E27FC236}">
                  <a16:creationId xmlns:a16="http://schemas.microsoft.com/office/drawing/2014/main" id="{8BCF344D-0BDE-A906-7B6D-AF0005761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/>
          </p:blipFill>
          <p:spPr bwMode="auto">
            <a:xfrm>
              <a:off x="-13692" y="1430341"/>
              <a:ext cx="2140425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" name="Espace réservé du pied de page 4">
            <a:extLst>
              <a:ext uri="{FF2B5EF4-FFF2-40B4-BE49-F238E27FC236}">
                <a16:creationId xmlns:a16="http://schemas.microsoft.com/office/drawing/2014/main" id="{3135035C-3467-3833-8F51-EBA6454CEC28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12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9653" y="889057"/>
            <a:ext cx="2675057" cy="5221320"/>
          </a:xfrm>
          <a:custGeom>
            <a:avLst/>
            <a:gdLst/>
            <a:ahLst/>
            <a:cxnLst/>
            <a:rect l="l" t="t" r="r" b="b"/>
            <a:pathLst>
              <a:path w="2675057" h="5221320">
                <a:moveTo>
                  <a:pt x="0" y="0"/>
                </a:moveTo>
                <a:lnTo>
                  <a:pt x="2675057" y="0"/>
                </a:lnTo>
                <a:lnTo>
                  <a:pt x="2675057" y="5221320"/>
                </a:lnTo>
                <a:lnTo>
                  <a:pt x="0" y="52213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406400" y="0"/>
            <a:ext cx="2876572" cy="4864383"/>
          </a:xfrm>
          <a:custGeom>
            <a:avLst/>
            <a:gdLst/>
            <a:ahLst/>
            <a:cxnLst/>
            <a:rect l="l" t="t" r="r" b="b"/>
            <a:pathLst>
              <a:path w="2876572" h="4864383">
                <a:moveTo>
                  <a:pt x="0" y="0"/>
                </a:moveTo>
                <a:lnTo>
                  <a:pt x="2876572" y="0"/>
                </a:lnTo>
                <a:lnTo>
                  <a:pt x="2876572" y="4864383"/>
                </a:lnTo>
                <a:lnTo>
                  <a:pt x="0" y="48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746E7FB4-E396-FF33-3D5F-157BC23A2F87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8721ACE8-BC7F-A077-94D1-B8C0D2CF238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987855" y="654031"/>
            <a:ext cx="1902086" cy="1733429"/>
          </a:xfrm>
          <a:custGeom>
            <a:avLst/>
            <a:gdLst/>
            <a:ahLst/>
            <a:cxnLst/>
            <a:rect l="l" t="t" r="r" b="b"/>
            <a:pathLst>
              <a:path w="1902086" h="1733429">
                <a:moveTo>
                  <a:pt x="0" y="0"/>
                </a:moveTo>
                <a:lnTo>
                  <a:pt x="1902086" y="0"/>
                </a:lnTo>
                <a:lnTo>
                  <a:pt x="1902086" y="1733428"/>
                </a:lnTo>
                <a:lnTo>
                  <a:pt x="0" y="173342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1" name="Freeform 51"/>
          <p:cNvSpPr/>
          <p:nvPr/>
        </p:nvSpPr>
        <p:spPr>
          <a:xfrm>
            <a:off x="4015248" y="107904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072177" y="2916762"/>
            <a:ext cx="263715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Maya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841630" y="4072717"/>
            <a:ext cx="11367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550 à 950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29503" y="3499452"/>
            <a:ext cx="216100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Mexique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4427" y="4669760"/>
            <a:ext cx="359820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Temples/ petroglyphes/ écriture/ronde bosse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74770" y="5307694"/>
            <a:ext cx="325751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moulée/estampage/pastillage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38755" y="5907978"/>
            <a:ext cx="220185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29503" y="2349056"/>
            <a:ext cx="210432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MAYA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873256BF-8CA1-C06E-6FD8-A501552AC2A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A96B43F7-4526-5D9F-CC94-AEA9EF8CC9E2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E0ECBC49-F1EC-8664-6ED7-3674B709E46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36B9D9EF-5A28-651B-6FFF-35D98101D45D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CEDCE3DD-C59A-A901-F8D8-F43A26E6DB36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FB97B9BE-4918-3010-628C-F142A56950B4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D861580A-1100-4C93-8381-72F517EB542D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BB6287D7-BC68-F81C-6F14-5D907AF50475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345C64A2-8062-6596-964B-B30B59E44362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2426D6AF-A3E0-5F6E-94F9-D3B5B0686EC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15676690-68A3-803E-CD8B-558C732FB6D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67DB8443-BDE3-CD29-B615-8D7D8AB9554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507314C5-E82F-6CE5-5144-40BA54E5F9E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DB5C0DDC-97F1-73D4-A052-D4FC2F9C9788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EC3E6527-04E7-34E4-B837-1E3FE1561B9F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63D341A4-250C-92F4-2095-95911D1FF05A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3BA7991E-C0DA-08D9-8EDF-00415680278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2F16806E-27A4-BE5A-0D7D-1502E3B0BF5C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49E58EA2-6DFF-A345-6C2F-FE1283525B83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B20ED996-22E7-5DC4-8395-D8099A5CA89B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3073F21D-EF3B-93A4-405A-1CE37E346BB5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3DB661BB-0EB7-F533-4D30-1F15EB6B6DDD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862E908D-8539-4D95-FA9D-C63C685E1215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BE8B41E6-9ECE-2575-D80D-A79A7472A15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5257B05-F266-3D88-D481-EE68CD47175D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46569FB7-FC8A-EEA5-B307-ADAADF7C5F00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E49818E6-A29B-0ED8-04E6-4564A61C0646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8B40D995-CA82-6347-A7B1-2C39B284DBC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D2BFE9CD-4FFA-AC51-2CEA-A813680793A0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3F03DFE9-F2B1-DE6B-92DE-0F19D170055A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CB217023-AA76-23AC-C5F7-BE240C1FBBF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F7BE9563-F93D-69E3-A05B-B8F0A6F55C3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ABAF254D-A475-131B-7BAB-D2D7D4C765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555C9ADA-413D-56A5-1CDB-E43708164CA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83966349-AFC4-6565-94D7-C6662425F6C1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A84A23D6-03F2-4988-17EC-8AD98C179226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4C03A080-9D91-D4F6-5D75-D796E4A61D5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86EE32AF-802B-05FB-37B0-B37713A5EFA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A0538009-50CF-A6E2-D1EC-A52A1136C25F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177932AF-55D2-801D-DEE7-E982B528F6C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8984FE07-0A8F-A7BB-70CE-BF20EB17136E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BBA153DB-F758-8A6F-2A7C-D16DC792797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58E6AFE6-C56F-2504-997B-7B5B3C5F214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CB6B854C-83A2-95CC-F4E7-1E49F492EDC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D33B4BD9-C2EB-730C-D48E-662943E6A96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454BF79F-87F4-09C0-13A3-10CA5E8FF47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9C55F08D-0CEA-BE66-65F3-D5A64086502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ABB28724-A677-A498-ACF1-8597E9BC629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3F5AEDF4-0903-A6E5-A070-B28BEB0533B5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CAD73601-5CF5-CD7D-9750-E6958C98E69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A4AA0178-B0F8-3445-531F-225D7128F57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13B1417D-0463-3642-F7FA-3B1C510F21CC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C770F30B-A43B-93A8-7E76-FD63CADDAC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2B13ADF8-D5F7-C6D2-36E6-200C61E8FDBA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>
            <a:hlinkClick r:id="rId18" action="ppaction://hlinksldjump"/>
          </p:cNvPr>
          <p:cNvSpPr/>
          <p:nvPr/>
        </p:nvSpPr>
        <p:spPr>
          <a:xfrm>
            <a:off x="428059" y="107904"/>
            <a:ext cx="2011623" cy="2230161"/>
          </a:xfrm>
          <a:custGeom>
            <a:avLst/>
            <a:gdLst/>
            <a:ahLst/>
            <a:cxnLst/>
            <a:rect l="l" t="t" r="r" b="b"/>
            <a:pathLst>
              <a:path w="1827476" h="2031021">
                <a:moveTo>
                  <a:pt x="0" y="0"/>
                </a:moveTo>
                <a:lnTo>
                  <a:pt x="1827476" y="0"/>
                </a:lnTo>
                <a:lnTo>
                  <a:pt x="1827476" y="2031021"/>
                </a:lnTo>
                <a:lnTo>
                  <a:pt x="0" y="2031021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583F8F65-BFC0-8FEB-071B-6643772ED7AC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B00B9056-1570-C4CF-BD57-666F6D5AD45B}"/>
              </a:ext>
            </a:extLst>
          </p:cNvPr>
          <p:cNvGrpSpPr/>
          <p:nvPr/>
        </p:nvGrpSpPr>
        <p:grpSpPr>
          <a:xfrm>
            <a:off x="-79279" y="-40342"/>
            <a:ext cx="4473382" cy="2675518"/>
            <a:chOff x="-13691" y="4475"/>
            <a:chExt cx="4428371" cy="2630072"/>
          </a:xfrm>
        </p:grpSpPr>
        <p:pic>
          <p:nvPicPr>
            <p:cNvPr id="122" name="Picture 2">
              <a:extLst>
                <a:ext uri="{FF2B5EF4-FFF2-40B4-BE49-F238E27FC236}">
                  <a16:creationId xmlns:a16="http://schemas.microsoft.com/office/drawing/2014/main" id="{0B9880BF-0B7C-AF03-30AE-B64BA22BE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490854" y="6679"/>
              <a:ext cx="953852" cy="1383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C029D353-7479-6230-EF4B-54CB0A941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9867E969-C329-51CA-1691-369EF28D0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57080" t="16422"/>
            <a:stretch/>
          </p:blipFill>
          <p:spPr bwMode="auto">
            <a:xfrm>
              <a:off x="3333566" y="44132"/>
              <a:ext cx="1069836" cy="137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8">
              <a:hlinkClick r:id="rId26"/>
              <a:extLst>
                <a:ext uri="{FF2B5EF4-FFF2-40B4-BE49-F238E27FC236}">
                  <a16:creationId xmlns:a16="http://schemas.microsoft.com/office/drawing/2014/main" id="{6347256F-D470-580C-BF0A-26FEDEFF7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6">
              <a:hlinkClick r:id="rId29"/>
              <a:extLst>
                <a:ext uri="{FF2B5EF4-FFF2-40B4-BE49-F238E27FC236}">
                  <a16:creationId xmlns:a16="http://schemas.microsoft.com/office/drawing/2014/main" id="{88A8A35A-5E2C-BAC0-5F00-BEAEDAAD0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558B52E0-4381-BFAF-6241-B9FA8694DA45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9EF5-4618-A806-0EC9-4283BC79A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98CC27-48C9-6664-BA89-C17F02A03207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A4D052F-D5BA-68D8-5A24-C953910A0BCC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1B1005F-7727-15F4-3A4F-646786E0D7FF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9EE4924-2DB0-CB70-FFBA-27A6FED78498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1A044C7-94B4-89F1-BD25-B8654706F53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C7BDE93-15C1-DF25-D8F4-B54D676916D9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9047ADA-1D93-0482-B28F-AD8C0BB6430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6A70224-C903-541A-603D-3795F0278F67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B43C8D5-D232-0BA7-18BB-4288713CA287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3DBDDF-F22F-9CB5-BA21-A36B41FCCE6D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A2850D4-9DD7-D0DD-773D-4925D6B6E40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2E3C23D-AE26-074B-634C-71C586697832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7064E3C-3E45-B137-9D50-3286706BD888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25B0FAD-DAAC-49E0-B221-B68DF85A4E56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1C327C9-F36C-D150-4F8A-36A5A92EE93B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96033A9-8C71-011F-464F-922E26160C48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C9BE221-F2F3-2B54-CB16-EECB0ABA384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2DE4B91-20A5-44F4-64C1-BB4BF232122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4E58884-499F-9F8B-3795-B76B6F3D2371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837D017-DD16-8CB8-DC48-5FE7B956C54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88DF0106-EFEE-BE57-13D1-902D7EA53CE6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39AABD2-BF71-DDC0-E169-D153CF6A45F9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ED8D3D3-84F0-03C0-02FC-A59431FD47F2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93BA915-2599-A876-FEB6-C1C658350ECF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F33F9C2-C9FC-42F4-FD89-620340AD0041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C3A4746-E1BC-2482-D722-B8D1709F7034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A20D140-986F-BF59-8F08-C6ED9C03641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81992054-CF5E-989E-C6A6-8140342034B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7CDF154-516C-9F77-6821-6CD88792F387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F76D8ED-27D5-5591-1FF8-07D2DE0BA0C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C81B5287-1BFA-F32C-236A-86191C8DA180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3A600EA-0DF6-7550-C735-93607B6220EA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B4E5C74-5F26-A09A-C1CE-47938C1067B0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CDFDC0D-14E0-8D78-FC15-241BB126B7E8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14CA3E2-F49E-4706-F3F5-A3E20A479619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FB8ABC9-BAA4-CB9A-AA5A-D85C3472590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3B574F3-706A-BAAA-070C-D140B108223B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20631FD7-A00D-B661-1C1D-4D232E6A9A3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8A954FCB-6458-BD70-0C90-222881599913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49933A7-FB61-96DA-651E-9E5C0EED86D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F0F1B99C-199D-599D-82F5-C5584300844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DE2DD0C-57D7-F4F3-B59E-0FBA6C1628D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8866CCBA-F2C6-1E89-D771-4D0576FF2AE4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865743A9-93BD-4B95-3CC3-00AA67D5A634}"/>
              </a:ext>
            </a:extLst>
          </p:cNvPr>
          <p:cNvSpPr/>
          <p:nvPr/>
        </p:nvSpPr>
        <p:spPr>
          <a:xfrm>
            <a:off x="1987855" y="654031"/>
            <a:ext cx="1902086" cy="1733429"/>
          </a:xfrm>
          <a:custGeom>
            <a:avLst/>
            <a:gdLst/>
            <a:ahLst/>
            <a:cxnLst/>
            <a:rect l="l" t="t" r="r" b="b"/>
            <a:pathLst>
              <a:path w="1902086" h="1733429">
                <a:moveTo>
                  <a:pt x="0" y="0"/>
                </a:moveTo>
                <a:lnTo>
                  <a:pt x="1902086" y="0"/>
                </a:lnTo>
                <a:lnTo>
                  <a:pt x="1902086" y="1733428"/>
                </a:lnTo>
                <a:lnTo>
                  <a:pt x="0" y="1733428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57EBEF15-EDF6-F641-8C0B-24AD9143D6E2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197C8B6E-D9B7-CDCA-6478-F2E35FE34298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59A12074-A577-B165-0F7E-28213E04A3BD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232AC2D1-3750-1D73-574C-8BA3FD4C5D10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3252F9E5-A5B2-04EA-9966-15350AB71E00}"/>
              </a:ext>
            </a:extLst>
          </p:cNvPr>
          <p:cNvSpPr/>
          <p:nvPr/>
        </p:nvSpPr>
        <p:spPr>
          <a:xfrm>
            <a:off x="4015248" y="107904"/>
            <a:ext cx="255695" cy="419458"/>
          </a:xfrm>
          <a:custGeom>
            <a:avLst/>
            <a:gdLst/>
            <a:ahLst/>
            <a:cxnLst/>
            <a:rect l="l" t="t" r="r" b="b"/>
            <a:pathLst>
              <a:path w="255695" h="419458">
                <a:moveTo>
                  <a:pt x="0" y="0"/>
                </a:moveTo>
                <a:lnTo>
                  <a:pt x="255695" y="0"/>
                </a:lnTo>
                <a:lnTo>
                  <a:pt x="255695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17817219-A28C-57BE-C3A0-1745D7CF7E20}"/>
              </a:ext>
            </a:extLst>
          </p:cNvPr>
          <p:cNvSpPr txBox="1"/>
          <p:nvPr/>
        </p:nvSpPr>
        <p:spPr>
          <a:xfrm>
            <a:off x="1072177" y="2916762"/>
            <a:ext cx="263715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Maya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A4DC08A2-3250-DAFF-5E2F-AEEBE4C99F23}"/>
              </a:ext>
            </a:extLst>
          </p:cNvPr>
          <p:cNvSpPr txBox="1"/>
          <p:nvPr/>
        </p:nvSpPr>
        <p:spPr>
          <a:xfrm>
            <a:off x="1841630" y="4072717"/>
            <a:ext cx="113674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550 à 950 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13447B47-B44F-A0B0-630B-47D1C4FD6C2F}"/>
              </a:ext>
            </a:extLst>
          </p:cNvPr>
          <p:cNvSpPr txBox="1"/>
          <p:nvPr/>
        </p:nvSpPr>
        <p:spPr>
          <a:xfrm>
            <a:off x="1329503" y="3499452"/>
            <a:ext cx="216100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 Mexique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57CA1A61-4F50-EECB-405F-871FC81906F7}"/>
              </a:ext>
            </a:extLst>
          </p:cNvPr>
          <p:cNvSpPr txBox="1"/>
          <p:nvPr/>
        </p:nvSpPr>
        <p:spPr>
          <a:xfrm>
            <a:off x="604427" y="4669760"/>
            <a:ext cx="359820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Temples/ petroglyphes/ écriture/ronde bosse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BE3C7AF2-EC7C-DBDF-7F2A-370036E9DE31}"/>
              </a:ext>
            </a:extLst>
          </p:cNvPr>
          <p:cNvSpPr txBox="1"/>
          <p:nvPr/>
        </p:nvSpPr>
        <p:spPr>
          <a:xfrm>
            <a:off x="774770" y="5307694"/>
            <a:ext cx="325751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moulée/estampage/pastillage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DE2B16BC-66E8-0944-0AA1-757FBC14C38A}"/>
              </a:ext>
            </a:extLst>
          </p:cNvPr>
          <p:cNvSpPr txBox="1"/>
          <p:nvPr/>
        </p:nvSpPr>
        <p:spPr>
          <a:xfrm>
            <a:off x="1338755" y="5907978"/>
            <a:ext cx="2201853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cérémonie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9)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0BDDBEA0-C1D7-F3C6-E839-A655168D2538}"/>
              </a:ext>
            </a:extLst>
          </p:cNvPr>
          <p:cNvSpPr txBox="1"/>
          <p:nvPr/>
        </p:nvSpPr>
        <p:spPr>
          <a:xfrm>
            <a:off x="1329503" y="2349056"/>
            <a:ext cx="210432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MAYA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A2C5C82A-DB81-267B-6F42-023CEED4AE65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62D3EE44-963A-76DC-F6AB-E89625CADC94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4D2CE331-AE7C-940B-4B7E-F54A9F6C21DA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3FFF109A-0F32-ED4C-5D2C-256869CD51F4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ACCEDCA9-1EB2-ABC6-CC20-0C2BC88E0DE6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641DAC3C-F948-E2E9-2480-25BCA7A075AE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57591552-69C0-82C1-B1EE-658376A86CC5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9C37DC69-29BD-2983-9297-43CA754DCD9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55431467-5023-683A-B35A-CECEA6BF7DF0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E9804272-D4CB-A119-CE2E-A643FB0B33EC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6E863686-A7F9-C05D-9761-E54A437163A1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DE60FDBE-F26D-6B21-A5C3-A4DCA7F7344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9F6AB578-83DB-076C-8AD0-3D5D148A967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0F3EBC6C-75FC-0B69-2BA8-188BF496A1C0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7B9381D2-1245-A248-1AFA-31B380D56203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33BA7962-0581-6271-402B-6DC73A9BA21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9E23B16C-569B-1A0E-941D-7628D5081E3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D64E1C19-210D-CC72-4570-02BEAB7E748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E8610E5E-20C4-FF90-DF3D-84CC139FA522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C7ED14F3-D81D-9234-21A7-D9029515840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F5E1797C-9DC7-A01A-12E5-009A2D32A9FC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235E83EF-ECE2-246E-8869-EAF40B3DAB3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A765C660-AD8B-B021-B012-1900D1960FD4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4854CE46-D3BE-C133-B20C-BA0026AF840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4D08BB38-834D-E146-8C93-5EBD3C3D53C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1AAE9BDF-A20A-D2E5-09D8-49F0B7B48E2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2B921849-741F-BC22-2414-003E0E456AA8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6E829336-C88C-E3F2-D523-62139DEFE610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49D8747C-D430-DA00-DF22-DEC9B7E2F57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5BA51830-F026-AFC7-457D-364EEB02D44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910FDC8F-A47C-68CB-EDF7-4F88D26CB83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28A12DC-23AF-0A36-1F17-607A3564F10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18051428-966C-D787-429D-A5C8F7E3542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3A8E918E-06AD-FB50-A2E0-414A5EE403E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0D23E8FB-A8BE-5738-2129-3C6B1D06A7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83009C7B-B382-6078-57B4-B1C9EF3B2A65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935A8CBE-D09F-C842-ABB8-023A7B3FCD0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48C7FCFE-8986-69F7-9E06-88BE28079803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2C5A7DFC-32E7-C4E7-1379-069B7B2395B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D22100FB-B9EE-7822-9CA0-601E237CB2E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B6E3ACCE-2498-6896-C636-79B2625341B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15AA4FA-893B-0B1A-4AB8-8B817A9E6C0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F2912E60-C924-E711-E22E-3AC24B6228A6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FA64BB9B-4DB6-BEDE-0290-960A6F42A08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D085514C-EBE5-5608-835A-30F5F71AF5D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BD1BB0DB-F8B0-BCFE-F445-C6A0AFB08BD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F9F3F2B-A07E-5A76-B566-FE6D941B813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2AB76A1F-001E-AF9A-9376-5266366B8358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DE6C4C1F-1C69-A882-BF03-7AB88EBBE4D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AC1F0AFA-8E09-681A-A7BD-7ACBE5254C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BB6E9B73-578F-6FC6-8F99-FC5C52B13D3E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18D67E9-BE9E-7630-8A44-419C51278A91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0ACE5F96-37E1-784B-30EE-C49A2487D0F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9C46CC58-E45E-46D2-0EDD-AC73633F489B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3CC31D6C-0E1E-B265-5FCD-33AAECB0CF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0F38D138-3530-145C-523F-303273DE0985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ACC8A0A2-BDC0-35BA-F324-D45AD2F621E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99227540-5DF0-2A57-87D0-1CD81ED49995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B328A4F4-D09B-6735-6283-986009B5979B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6CDEE7D0-FD00-99A3-6E0C-97CCB931C8F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352E00E2-0676-016B-8F03-CBB245F8481A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>
            <a:hlinkClick r:id="rId18" action="ppaction://hlinksldjump"/>
            <a:extLst>
              <a:ext uri="{FF2B5EF4-FFF2-40B4-BE49-F238E27FC236}">
                <a16:creationId xmlns:a16="http://schemas.microsoft.com/office/drawing/2014/main" id="{D0C50A9E-10DC-9D9F-17D3-5D2985A838E8}"/>
              </a:ext>
            </a:extLst>
          </p:cNvPr>
          <p:cNvSpPr/>
          <p:nvPr/>
        </p:nvSpPr>
        <p:spPr>
          <a:xfrm>
            <a:off x="428059" y="107904"/>
            <a:ext cx="2011623" cy="2230161"/>
          </a:xfrm>
          <a:custGeom>
            <a:avLst/>
            <a:gdLst/>
            <a:ahLst/>
            <a:cxnLst/>
            <a:rect l="l" t="t" r="r" b="b"/>
            <a:pathLst>
              <a:path w="1827476" h="2031021">
                <a:moveTo>
                  <a:pt x="0" y="0"/>
                </a:moveTo>
                <a:lnTo>
                  <a:pt x="1827476" y="0"/>
                </a:lnTo>
                <a:lnTo>
                  <a:pt x="1827476" y="2031021"/>
                </a:lnTo>
                <a:lnTo>
                  <a:pt x="0" y="2031021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05E82D80-4EAE-A6AD-CB60-417E7F8F044C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3CB91D65-3F01-9629-9872-FCFB78995AEF}"/>
              </a:ext>
            </a:extLst>
          </p:cNvPr>
          <p:cNvGrpSpPr/>
          <p:nvPr/>
        </p:nvGrpSpPr>
        <p:grpSpPr>
          <a:xfrm>
            <a:off x="-79279" y="-40342"/>
            <a:ext cx="4473382" cy="2675518"/>
            <a:chOff x="-13691" y="4475"/>
            <a:chExt cx="4428371" cy="2630072"/>
          </a:xfrm>
        </p:grpSpPr>
        <p:pic>
          <p:nvPicPr>
            <p:cNvPr id="122" name="Picture 2">
              <a:extLst>
                <a:ext uri="{FF2B5EF4-FFF2-40B4-BE49-F238E27FC236}">
                  <a16:creationId xmlns:a16="http://schemas.microsoft.com/office/drawing/2014/main" id="{C9AB8134-09CF-4B2D-5AB6-B644407C7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490854" y="6679"/>
              <a:ext cx="953852" cy="1383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54307986-CABC-78F0-1AA5-7A158A86A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80FF59A6-4786-1D06-B6C5-C82DDAF989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57080" t="16422"/>
            <a:stretch/>
          </p:blipFill>
          <p:spPr bwMode="auto">
            <a:xfrm>
              <a:off x="3333566" y="44132"/>
              <a:ext cx="1069836" cy="137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8">
              <a:hlinkClick r:id="rId26"/>
              <a:extLst>
                <a:ext uri="{FF2B5EF4-FFF2-40B4-BE49-F238E27FC236}">
                  <a16:creationId xmlns:a16="http://schemas.microsoft.com/office/drawing/2014/main" id="{A48667BA-A6A1-1FD1-F034-989D86F1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6">
              <a:hlinkClick r:id="rId29"/>
              <a:extLst>
                <a:ext uri="{FF2B5EF4-FFF2-40B4-BE49-F238E27FC236}">
                  <a16:creationId xmlns:a16="http://schemas.microsoft.com/office/drawing/2014/main" id="{AF67BA93-8183-227D-F42A-0AABEF02B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/>
            <a:stretch/>
          </p:blipFill>
          <p:spPr bwMode="auto">
            <a:xfrm>
              <a:off x="-13691" y="143034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8" name="Espace réservé du pied de page 4">
            <a:extLst>
              <a:ext uri="{FF2B5EF4-FFF2-40B4-BE49-F238E27FC236}">
                <a16:creationId xmlns:a16="http://schemas.microsoft.com/office/drawing/2014/main" id="{08168C9C-A052-3DB8-8366-BF887F0081E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2955" y="2781300"/>
            <a:ext cx="3101165" cy="2826185"/>
          </a:xfrm>
          <a:custGeom>
            <a:avLst/>
            <a:gdLst/>
            <a:ahLst/>
            <a:cxnLst/>
            <a:rect l="l" t="t" r="r" b="b"/>
            <a:pathLst>
              <a:path w="3101165" h="2826185">
                <a:moveTo>
                  <a:pt x="0" y="0"/>
                </a:moveTo>
                <a:lnTo>
                  <a:pt x="3101165" y="0"/>
                </a:lnTo>
                <a:lnTo>
                  <a:pt x="3101165" y="2826185"/>
                </a:lnTo>
                <a:lnTo>
                  <a:pt x="0" y="2826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Ellipse 4">
            <a:hlinkClick r:id="rId4" action="ppaction://hlinksldjump"/>
            <a:extLst>
              <a:ext uri="{FF2B5EF4-FFF2-40B4-BE49-F238E27FC236}">
                <a16:creationId xmlns:a16="http://schemas.microsoft.com/office/drawing/2014/main" id="{DA21B5A9-AF33-DDC8-DE54-3052C0AF88A3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0" y="-190500"/>
            <a:ext cx="3349656" cy="3886200"/>
          </a:xfrm>
          <a:custGeom>
            <a:avLst/>
            <a:gdLst/>
            <a:ahLst/>
            <a:cxnLst/>
            <a:rect l="l" t="t" r="r" b="b"/>
            <a:pathLst>
              <a:path w="3031993" h="3369697">
                <a:moveTo>
                  <a:pt x="0" y="0"/>
                </a:moveTo>
                <a:lnTo>
                  <a:pt x="3031994" y="0"/>
                </a:lnTo>
                <a:lnTo>
                  <a:pt x="3031994" y="3369697"/>
                </a:lnTo>
                <a:lnTo>
                  <a:pt x="0" y="3369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573DF2A6-83F8-9ABE-2C17-5496828CAB91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1348223" y="387726"/>
            <a:ext cx="1937835" cy="1937835"/>
            <a:chOff x="0" y="0"/>
            <a:chExt cx="812800" cy="812800"/>
          </a:xfrm>
        </p:grpSpPr>
        <p:sp>
          <p:nvSpPr>
            <p:cNvPr id="46" name="Freeform 46">
              <a:hlinkClick r:id="rId15" action="ppaction://hlinksldjump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483" b="-483"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-86784" y="-63900"/>
            <a:ext cx="4401609" cy="495900"/>
            <a:chOff x="0" y="0"/>
            <a:chExt cx="2952401" cy="31100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00C2CB">
                <a:alpha val="7098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3924704" y="105968"/>
            <a:ext cx="290746" cy="445587"/>
          </a:xfrm>
          <a:custGeom>
            <a:avLst/>
            <a:gdLst/>
            <a:ahLst/>
            <a:cxnLst/>
            <a:rect l="l" t="t" r="r" b="b"/>
            <a:pathLst>
              <a:path w="290746" h="445587">
                <a:moveTo>
                  <a:pt x="0" y="0"/>
                </a:moveTo>
                <a:lnTo>
                  <a:pt x="290746" y="0"/>
                </a:lnTo>
                <a:lnTo>
                  <a:pt x="290746" y="445587"/>
                </a:lnTo>
                <a:lnTo>
                  <a:pt x="0" y="445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07989" y="2880936"/>
            <a:ext cx="1818303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Civilisation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Obeid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tardif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469450" y="4139291"/>
            <a:ext cx="1749775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6500 à 3750 av. J.-C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04087" y="3482908"/>
            <a:ext cx="2633397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Eridu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ancienne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cité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Mésopotamie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270639" y="4690788"/>
            <a:ext cx="230871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Palais/ Temples/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Nécropoles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820359" y="5321671"/>
            <a:ext cx="3290258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cuite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engobe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oxyde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manganèse</a:t>
            </a:r>
            <a:endParaRPr lang="en-US" sz="1400" dirty="0">
              <a:solidFill>
                <a:srgbClr val="C40004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993155" y="5898427"/>
            <a:ext cx="312650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Jarre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à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offrandes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(fiche 4)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-356712" y="33605"/>
            <a:ext cx="3409871" cy="2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MÉSOPOTAMIE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65590" y="2335506"/>
            <a:ext cx="3409871" cy="24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JARRE FUNÉRAIRE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023633" y="2698955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96CE788-5F9A-0864-99DF-A2CF55E5837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67" name="Group 6">
              <a:extLst>
                <a:ext uri="{FF2B5EF4-FFF2-40B4-BE49-F238E27FC236}">
                  <a16:creationId xmlns:a16="http://schemas.microsoft.com/office/drawing/2014/main" id="{0F8A9EAB-BBC9-F88E-071F-BB32272A9E1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73D8F36A-AD60-BA42-1EBC-C99C4C8D82F7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7184CB87-8D13-02F8-FA48-4B106C3AD63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3AA60C90-FD6A-E67F-484B-3C7FC460C39D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75BEB270-DD2C-B46C-C3D3-0C491787F9BF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72" name="Group 19">
              <a:extLst>
                <a:ext uri="{FF2B5EF4-FFF2-40B4-BE49-F238E27FC236}">
                  <a16:creationId xmlns:a16="http://schemas.microsoft.com/office/drawing/2014/main" id="{0CD564D7-BA45-D12D-7D09-DD93B91033E8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B9219EE8-2CC2-29CC-46EB-392CD6558F3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75" name="TextBox 21">
                <a:extLst>
                  <a:ext uri="{FF2B5EF4-FFF2-40B4-BE49-F238E27FC236}">
                    <a16:creationId xmlns:a16="http://schemas.microsoft.com/office/drawing/2014/main" id="{A1660322-5501-4697-03FB-72009F614BC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518A6D81-2988-3EE1-29B2-CCEE854A8A16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9EC35CEE-2995-93DF-D904-761D6A9BECC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B0CB60F2-5FC4-7451-68CE-85EC052C9E93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79" name="Freeform 30">
                <a:extLst>
                  <a:ext uri="{FF2B5EF4-FFF2-40B4-BE49-F238E27FC236}">
                    <a16:creationId xmlns:a16="http://schemas.microsoft.com/office/drawing/2014/main" id="{54825AD4-0DFF-9B5C-22CC-6C08489055EA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80" name="TextBox 31">
                <a:extLst>
                  <a:ext uri="{FF2B5EF4-FFF2-40B4-BE49-F238E27FC236}">
                    <a16:creationId xmlns:a16="http://schemas.microsoft.com/office/drawing/2014/main" id="{271D5E16-6201-9268-20DF-E75BAB87DD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11AC8186-0B88-FC7E-0CC8-037C7A4CE618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2B1F17E-E919-8A6A-B3A3-4A732A92E50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82" name="Group 32">
              <a:extLst>
                <a:ext uri="{FF2B5EF4-FFF2-40B4-BE49-F238E27FC236}">
                  <a16:creationId xmlns:a16="http://schemas.microsoft.com/office/drawing/2014/main" id="{BAEC3F35-CA1E-3E66-B047-73076DB5A8F1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84" name="Freeform 33">
                <a:extLst>
                  <a:ext uri="{FF2B5EF4-FFF2-40B4-BE49-F238E27FC236}">
                    <a16:creationId xmlns:a16="http://schemas.microsoft.com/office/drawing/2014/main" id="{5A9A742D-C49B-E435-D1E4-24A995E5CF4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85" name="TextBox 34">
                <a:extLst>
                  <a:ext uri="{FF2B5EF4-FFF2-40B4-BE49-F238E27FC236}">
                    <a16:creationId xmlns:a16="http://schemas.microsoft.com/office/drawing/2014/main" id="{C2336CDB-2482-BAD1-A2EB-26737812655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2BCF2D1D-59A8-E2EF-E3DF-4F7A34AFC4D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6ABD6630-B5FC-4EAC-B8D8-DFACD0DAB0B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963F21FA-B35A-6746-0DD3-F284078D400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89" name="Freeform 38">
                <a:extLst>
                  <a:ext uri="{FF2B5EF4-FFF2-40B4-BE49-F238E27FC236}">
                    <a16:creationId xmlns:a16="http://schemas.microsoft.com/office/drawing/2014/main" id="{902B602A-A13A-D109-092F-07AEEF17906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90" name="TextBox 39">
                <a:extLst>
                  <a:ext uri="{FF2B5EF4-FFF2-40B4-BE49-F238E27FC236}">
                    <a16:creationId xmlns:a16="http://schemas.microsoft.com/office/drawing/2014/main" id="{EB51E745-54EE-94F5-A8F1-22255FFDA85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261AD4E9-E606-3BA5-53A4-73495831F35B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7238FB66-D368-F4F5-2185-F29846C25941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92" name="Group 41">
              <a:extLst>
                <a:ext uri="{FF2B5EF4-FFF2-40B4-BE49-F238E27FC236}">
                  <a16:creationId xmlns:a16="http://schemas.microsoft.com/office/drawing/2014/main" id="{17954DC2-A7D8-B12B-51FF-A3C25277ABBE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94" name="Freeform 42">
                <a:extLst>
                  <a:ext uri="{FF2B5EF4-FFF2-40B4-BE49-F238E27FC236}">
                    <a16:creationId xmlns:a16="http://schemas.microsoft.com/office/drawing/2014/main" id="{20C296F1-EAA2-A1C0-44FA-E31CAC574460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95" name="TextBox 43">
                <a:extLst>
                  <a:ext uri="{FF2B5EF4-FFF2-40B4-BE49-F238E27FC236}">
                    <a16:creationId xmlns:a16="http://schemas.microsoft.com/office/drawing/2014/main" id="{3088F32B-2FB3-8CA9-B8F9-E714AC117C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CDEB9E60-2946-8C43-22CB-43FAAAA8F99D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AF088EBC-CAB9-2424-0F49-68F7152505CA}"/>
              </a:ext>
            </a:extLst>
          </p:cNvPr>
          <p:cNvGrpSpPr/>
          <p:nvPr/>
        </p:nvGrpSpPr>
        <p:grpSpPr>
          <a:xfrm>
            <a:off x="-19921" y="-12531"/>
            <a:ext cx="4353968" cy="2679470"/>
            <a:chOff x="-19921" y="-12531"/>
            <a:chExt cx="4353968" cy="2679470"/>
          </a:xfrm>
        </p:grpSpPr>
        <p:pic>
          <p:nvPicPr>
            <p:cNvPr id="97" name="Image 96">
              <a:hlinkClick r:id="rId19"/>
              <a:extLst>
                <a:ext uri="{FF2B5EF4-FFF2-40B4-BE49-F238E27FC236}">
                  <a16:creationId xmlns:a16="http://schemas.microsoft.com/office/drawing/2014/main" id="{3FAAEAD5-2A15-7F2A-5C67-5110C67B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-19921" y="-3619"/>
              <a:ext cx="2159567" cy="1524612"/>
            </a:xfrm>
            <a:prstGeom prst="rect">
              <a:avLst/>
            </a:prstGeom>
          </p:spPr>
        </p:pic>
        <p:pic>
          <p:nvPicPr>
            <p:cNvPr id="98" name="Picture 2">
              <a:hlinkClick r:id="rId22"/>
              <a:extLst>
                <a:ext uri="{FF2B5EF4-FFF2-40B4-BE49-F238E27FC236}">
                  <a16:creationId xmlns:a16="http://schemas.microsoft.com/office/drawing/2014/main" id="{2F110A5F-E34F-75D1-8FAA-6C4C74D65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159538" y="-12531"/>
              <a:ext cx="2169130" cy="152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25DF32A8-46C3-45DA-012D-4001E81BA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2137973" y="1447943"/>
              <a:ext cx="1351903" cy="121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>
              <a:extLst>
                <a:ext uri="{FF2B5EF4-FFF2-40B4-BE49-F238E27FC236}">
                  <a16:creationId xmlns:a16="http://schemas.microsoft.com/office/drawing/2014/main" id="{D8A2D858-E055-6D45-F900-2094135E7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rcRect/>
            <a:stretch/>
          </p:blipFill>
          <p:spPr bwMode="auto">
            <a:xfrm>
              <a:off x="3182256" y="1447943"/>
              <a:ext cx="1151791" cy="121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>
              <a:extLst>
                <a:ext uri="{FF2B5EF4-FFF2-40B4-BE49-F238E27FC236}">
                  <a16:creationId xmlns:a16="http://schemas.microsoft.com/office/drawing/2014/main" id="{A2EC8CA2-B124-55CC-BD1A-3129D98DF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0" y="1448954"/>
              <a:ext cx="2172037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Ellipse 106">
            <a:extLst>
              <a:ext uri="{FF2B5EF4-FFF2-40B4-BE49-F238E27FC236}">
                <a16:creationId xmlns:a16="http://schemas.microsoft.com/office/drawing/2014/main" id="{4FA3223D-2593-8456-6945-7CE1266810CD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space réservé du pied de page 101">
            <a:extLst>
              <a:ext uri="{FF2B5EF4-FFF2-40B4-BE49-F238E27FC236}">
                <a16:creationId xmlns:a16="http://schemas.microsoft.com/office/drawing/2014/main" id="{5A953271-33FE-C0A3-178E-ED9243792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38854" y="6184993"/>
            <a:ext cx="2895600" cy="365125"/>
          </a:xfrm>
        </p:spPr>
        <p:txBody>
          <a:bodyPr/>
          <a:lstStyle/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0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76117" y="543769"/>
            <a:ext cx="1243802" cy="1766121"/>
          </a:xfrm>
          <a:custGeom>
            <a:avLst/>
            <a:gdLst/>
            <a:ahLst/>
            <a:cxnLst/>
            <a:rect l="l" t="t" r="r" b="b"/>
            <a:pathLst>
              <a:path w="1243802" h="1766121">
                <a:moveTo>
                  <a:pt x="0" y="0"/>
                </a:moveTo>
                <a:lnTo>
                  <a:pt x="1243802" y="0"/>
                </a:lnTo>
                <a:lnTo>
                  <a:pt x="1243802" y="1766121"/>
                </a:lnTo>
                <a:lnTo>
                  <a:pt x="0" y="1766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6" action="ppaction://hlinksldjump"/>
          </p:cNvPr>
          <p:cNvSpPr/>
          <p:nvPr/>
        </p:nvSpPr>
        <p:spPr>
          <a:xfrm>
            <a:off x="1583039" y="833630"/>
            <a:ext cx="2632410" cy="1398577"/>
          </a:xfrm>
          <a:custGeom>
            <a:avLst/>
            <a:gdLst/>
            <a:ahLst/>
            <a:cxnLst/>
            <a:rect l="l" t="t" r="r" b="b"/>
            <a:pathLst>
              <a:path w="2632410" h="1398577">
                <a:moveTo>
                  <a:pt x="0" y="0"/>
                </a:moveTo>
                <a:lnTo>
                  <a:pt x="2632410" y="0"/>
                </a:lnTo>
                <a:lnTo>
                  <a:pt x="2632410" y="1398577"/>
                </a:lnTo>
                <a:lnTo>
                  <a:pt x="0" y="1398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1" name="Freeform 51"/>
          <p:cNvSpPr/>
          <p:nvPr/>
        </p:nvSpPr>
        <p:spPr>
          <a:xfrm>
            <a:off x="3961925" y="92605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219175" y="2914993"/>
            <a:ext cx="246666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Recuay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899565" y="4082141"/>
            <a:ext cx="88954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300 à 600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94512" y="3530529"/>
            <a:ext cx="223917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4427" y="4697324"/>
            <a:ext cx="367164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Machu Picchu/ bijoux/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pierres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jade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59041" y="5250544"/>
            <a:ext cx="3510112" cy="38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cuisson basse température</a:t>
            </a:r>
          </a:p>
          <a:p>
            <a:pPr algn="ctr">
              <a:lnSpc>
                <a:spcPts val="1498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décors engobes pastillage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43082" y="5980828"/>
            <a:ext cx="3402602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bouteille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siffleur/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fiche 9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03698" y="2343976"/>
            <a:ext cx="248214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RECUAY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9CAE93F9-F11B-980A-3D3B-13ED6098E4C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517A78DF-4D2E-427F-4F73-7D8F95D26F06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B957606D-6B76-149B-FD1B-604DEA4BE5D8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5B39D395-D604-27C6-A86C-AED64E1A21E8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839FBE02-7DA3-2092-A3C9-39665C67AF7E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FBD9DE3F-FD80-093F-4610-FCDBEAD1C45B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F6DE739-D6C2-3A74-7DBA-05AABED2F21C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E1475E2B-3E83-7255-97EA-AF177AAC3D3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9F62CBF7-EA3B-BE42-290F-026F453201A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4CB231AD-0417-D330-3E8C-A24C55426562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74B7825B-ACCD-7A7D-69F5-9656FF3B370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2BC7CAB6-6C8F-BCCC-45C1-9C8E9AEA29D1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AC3A5BFE-7677-C775-A89A-C66B469D5879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0415D5A3-6690-3133-D6F1-2542F25A135F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D756EEF9-322F-828F-43A2-8058B90B851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7DAC1B2B-836A-1A61-E215-23F5242C518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9E2965CE-8355-F7E3-FFDE-1F5E5B1812B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9A848326-DF44-5EFB-F344-A5FCED7AF82A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D0612107-97DF-7098-1831-6BA1CCF51D63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140155A4-327E-C3B5-5BDD-126D6460050A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C3F260F7-A141-F6C1-3F1D-61530348BD1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A338631F-3914-A273-B8D6-025A60262A0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2A32CA2C-7F1C-471A-3AE6-76B9A5782E2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9D23DB0F-98B5-6144-D7B7-D0EDC9C1E65C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EC4624F-A14D-51B9-96C2-63A743ECA005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2BCE3651-5737-FA2B-968D-FEE087C60E11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7B4A78F6-76E1-5B7E-B305-A91FE72B81C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D413D00C-DFF7-6856-5EC2-3C5827F331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A984A167-F24B-0536-3A39-EE9B9D5463A2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45CBC864-2079-8925-5FF0-26DF96C89E2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6F82A1B0-DCBF-8D4A-D8ED-E8906104F58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4D693622-6C39-C0D9-2308-8F6D3303A5B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34458C34-A6A0-3DDF-F0EC-A423B0037C5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80BF0C92-3C6C-13D1-F2C8-0D519123C64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8BB5A680-A85D-071B-0D84-15F668F9E26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1508022E-3A39-6E36-EA75-4CAA6326FAF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C645A302-2FCD-1D32-0FBB-6881E9A47170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140BF7F7-7433-63CB-C2E9-F671B80371C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3F696D25-6963-8BD1-4B79-79C9E1D08674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4A07E8C4-5043-4037-A487-948FA11F566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0DF12083-0611-08D7-A7E6-58B92B46BFEB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51D51F0D-2746-1F3A-DA9B-4E4DF91E1DA3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80AFFA33-6CAB-7A60-B44A-8742B9C8DD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7C5BCA89-38F9-D788-F9BF-E753CC49280C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DDF879AF-A8C6-5031-FECD-752824E36B65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01DA59CC-773A-52F4-C655-AC0C4D2959EF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EC21D507-4807-9BDA-CBD3-64E98E1DE4B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D43BC06A-55C2-B427-A881-786D426A100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EAD557F4-5695-E89C-9FAE-B89B6A378EF3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522380B0-1481-4D7A-D6FE-1A0DB53B78E8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D809D988-44AC-BD4A-E395-030B1A8FD32A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C9A0C73F-DBBE-333F-8980-495AE5D57E88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B1B32B0A-1333-BBBE-7484-A447ED2A26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71AE7777-6A8C-F173-5EA0-6FB0D5640F5F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6" name="Ellipse 125">
            <a:extLst>
              <a:ext uri="{FF2B5EF4-FFF2-40B4-BE49-F238E27FC236}">
                <a16:creationId xmlns:a16="http://schemas.microsoft.com/office/drawing/2014/main" id="{D5DC1EC1-52E5-473D-2DF4-C5D26526D1E1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507D24C1-A21F-5782-38E3-9725BA8161F2}"/>
              </a:ext>
            </a:extLst>
          </p:cNvPr>
          <p:cNvGrpSpPr/>
          <p:nvPr/>
        </p:nvGrpSpPr>
        <p:grpSpPr>
          <a:xfrm>
            <a:off x="-34742" y="-58113"/>
            <a:ext cx="4421862" cy="2706770"/>
            <a:chOff x="3139" y="4475"/>
            <a:chExt cx="4377370" cy="2660795"/>
          </a:xfrm>
        </p:grpSpPr>
        <p:pic>
          <p:nvPicPr>
            <p:cNvPr id="128" name="Picture 2">
              <a:extLst>
                <a:ext uri="{FF2B5EF4-FFF2-40B4-BE49-F238E27FC236}">
                  <a16:creationId xmlns:a16="http://schemas.microsoft.com/office/drawing/2014/main" id="{000FD349-E6E3-F453-72DD-6CBEE7037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466311" y="46629"/>
              <a:ext cx="943070" cy="13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Image 128">
              <a:hlinkClick r:id="rId22"/>
              <a:extLst>
                <a:ext uri="{FF2B5EF4-FFF2-40B4-BE49-F238E27FC236}">
                  <a16:creationId xmlns:a16="http://schemas.microsoft.com/office/drawing/2014/main" id="{DC6490DD-D001-76D3-2CFE-E151B19F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3139" y="4475"/>
              <a:ext cx="2500661" cy="1425853"/>
            </a:xfrm>
            <a:prstGeom prst="rect">
              <a:avLst/>
            </a:prstGeom>
          </p:spPr>
        </p:pic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44052654-0430-1C51-7C93-F5293BBF9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306307" y="77135"/>
              <a:ext cx="1074202" cy="1347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8">
              <a:hlinkClick r:id="rId27"/>
              <a:extLst>
                <a:ext uri="{FF2B5EF4-FFF2-40B4-BE49-F238E27FC236}">
                  <a16:creationId xmlns:a16="http://schemas.microsoft.com/office/drawing/2014/main" id="{80713E89-609B-CB4F-F79F-56FB54389C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b="45638"/>
            <a:stretch/>
          </p:blipFill>
          <p:spPr bwMode="auto">
            <a:xfrm>
              <a:off x="2517300" y="1330863"/>
              <a:ext cx="1833621" cy="131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6">
              <a:hlinkClick r:id="rId30"/>
              <a:extLst>
                <a:ext uri="{FF2B5EF4-FFF2-40B4-BE49-F238E27FC236}">
                  <a16:creationId xmlns:a16="http://schemas.microsoft.com/office/drawing/2014/main" id="{0A544A23-CFB8-88F2-87DE-3DEFF2855E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 t="13668"/>
            <a:stretch/>
          </p:blipFill>
          <p:spPr bwMode="auto">
            <a:xfrm>
              <a:off x="19264" y="1386310"/>
              <a:ext cx="2652234" cy="127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1" name="Espace réservé du pied de page 4">
            <a:extLst>
              <a:ext uri="{FF2B5EF4-FFF2-40B4-BE49-F238E27FC236}">
                <a16:creationId xmlns:a16="http://schemas.microsoft.com/office/drawing/2014/main" id="{4C14E15C-06DC-0AE5-60BD-C45A0CCC4E4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E6F7-BA02-78EB-E0DF-DB38FFBDB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674055-1914-CE42-E2B6-68425127611D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42D8D9F-954F-3D6A-E0D8-0A57D551FC77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4CE36B7-8D1D-DAFF-9C45-0D586AD31A8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7F0A7DE-FA4E-936B-CF37-6B11A9ADBC4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C025D0D-4812-07DD-BAC2-9F23B447B288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F784BF5-8EE3-413A-1C5C-302798D6CD8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D7C0EB3-D9C0-4866-14D5-0940898F4F3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D750806-3095-1B95-81E5-2825696477B4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CF879EC-6887-478A-B106-44EB3263F026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BC016F9-B403-F862-3F5A-4F6E773DD280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AD8390D-35BC-1F5C-A367-4B6EE032FC6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48B788A-5788-7517-AE3B-ACEBADD71FC9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1C35C71-9089-7A57-C0D3-A441402B4A7E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EC9D3F8-EBCF-78A8-5852-4344CC758137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C6FE659-B510-D108-17B3-392935EBADEF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0EADBB0-E2F7-5821-A45B-244B528C00DA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AC3467B-314E-2468-020A-E9033E75B906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37FDF94-DA88-B281-D15C-C2F9F486E8B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BCDD6DC-E6D5-16D3-1A04-CF1AF40D5A5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D44CA90-ADAF-3A57-311A-F74AFCCA573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B12A4B75-74C2-5717-F5BA-12184F8CFAF2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A89EC3CD-6055-E3F4-8991-9E3C4B5D75BA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183EB3C-EF70-FCE6-5D9E-59C49CE3CB26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660BF79-3EFA-12B1-A102-DB3BCD356D4C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4DE5AD7E-8EB1-1E96-7D89-EEC0AC0445EB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E83170-B291-DCA0-58B2-680C0EC04C1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1C3D2AD-7713-8FD7-EF2D-C0C2AF6793AF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4674855-0B77-14D1-6A20-29CE98C41154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8C31A36-CDC9-5E2F-0C57-23FE314B42A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D276358-4E1B-108E-E463-7B7EEDF41D40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20C34553-4709-CE70-D1D9-67BAD573E0F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90E2D74-6094-2F2C-FABE-194D73EC89F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3101F1E-D9B2-331A-8F89-36641FC5C2B1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8067F058-C2D7-A4E2-D987-D9DF4808D47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E7640F1-0826-EEF8-1150-19D628AF3212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B580F8FF-FE56-E882-3376-46E8FF26B9E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AE4CDDB-B24A-E8BA-A68F-35E6A501D4C4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CBBF5EC-62A3-8346-496F-4317E9DB62F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851B6A1B-2EB5-CB9F-FD56-8A01E69CA79E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630FC6F0-DD49-5DF0-13FA-489799CB85D6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32C442EF-41D4-B233-55AE-96A950E20E8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7BA00012-AB69-62D4-4B19-D67F4C08FC47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07D80873-7975-FE2B-35B0-29170421F11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46B0E9B4-AB98-4AA5-A8FF-5FDAA6E3273C}"/>
              </a:ext>
            </a:extLst>
          </p:cNvPr>
          <p:cNvSpPr/>
          <p:nvPr/>
        </p:nvSpPr>
        <p:spPr>
          <a:xfrm>
            <a:off x="376117" y="543769"/>
            <a:ext cx="1243802" cy="1766121"/>
          </a:xfrm>
          <a:custGeom>
            <a:avLst/>
            <a:gdLst/>
            <a:ahLst/>
            <a:cxnLst/>
            <a:rect l="l" t="t" r="r" b="b"/>
            <a:pathLst>
              <a:path w="1243802" h="1766121">
                <a:moveTo>
                  <a:pt x="0" y="0"/>
                </a:moveTo>
                <a:lnTo>
                  <a:pt x="1243802" y="0"/>
                </a:lnTo>
                <a:lnTo>
                  <a:pt x="1243802" y="1766121"/>
                </a:lnTo>
                <a:lnTo>
                  <a:pt x="0" y="176612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hlinkClick r:id="rId16" action="ppaction://hlinksldjump"/>
            <a:extLst>
              <a:ext uri="{FF2B5EF4-FFF2-40B4-BE49-F238E27FC236}">
                <a16:creationId xmlns:a16="http://schemas.microsoft.com/office/drawing/2014/main" id="{7BF2355F-3334-D8E8-5448-6C7130C7E7AC}"/>
              </a:ext>
            </a:extLst>
          </p:cNvPr>
          <p:cNvSpPr/>
          <p:nvPr/>
        </p:nvSpPr>
        <p:spPr>
          <a:xfrm>
            <a:off x="1583039" y="833630"/>
            <a:ext cx="2632410" cy="1398577"/>
          </a:xfrm>
          <a:custGeom>
            <a:avLst/>
            <a:gdLst/>
            <a:ahLst/>
            <a:cxnLst/>
            <a:rect l="l" t="t" r="r" b="b"/>
            <a:pathLst>
              <a:path w="2632410" h="1398577">
                <a:moveTo>
                  <a:pt x="0" y="0"/>
                </a:moveTo>
                <a:lnTo>
                  <a:pt x="2632410" y="0"/>
                </a:lnTo>
                <a:lnTo>
                  <a:pt x="2632410" y="1398577"/>
                </a:lnTo>
                <a:lnTo>
                  <a:pt x="0" y="139857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7">
            <a:extLst>
              <a:ext uri="{FF2B5EF4-FFF2-40B4-BE49-F238E27FC236}">
                <a16:creationId xmlns:a16="http://schemas.microsoft.com/office/drawing/2014/main" id="{556373EE-E343-B974-7D9B-BB33661B0E7A}"/>
              </a:ext>
            </a:extLst>
          </p:cNvPr>
          <p:cNvGrpSpPr/>
          <p:nvPr/>
        </p:nvGrpSpPr>
        <p:grpSpPr>
          <a:xfrm>
            <a:off x="0" y="0"/>
            <a:ext cx="4320000" cy="432000"/>
            <a:chOff x="0" y="0"/>
            <a:chExt cx="2709333" cy="270933"/>
          </a:xfrm>
        </p:grpSpPr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FA47C8C-B8EF-A610-F281-74CBEC5816B9}"/>
                </a:ext>
              </a:extLst>
            </p:cNvPr>
            <p:cNvSpPr/>
            <p:nvPr/>
          </p:nvSpPr>
          <p:spPr>
            <a:xfrm>
              <a:off x="0" y="0"/>
              <a:ext cx="2709333" cy="270933"/>
            </a:xfrm>
            <a:custGeom>
              <a:avLst/>
              <a:gdLst/>
              <a:ahLst/>
              <a:cxnLst/>
              <a:rect l="l" t="t" r="r" b="b"/>
              <a:pathLst>
                <a:path w="2709333" h="270933">
                  <a:moveTo>
                    <a:pt x="0" y="0"/>
                  </a:moveTo>
                  <a:lnTo>
                    <a:pt x="2709333" y="0"/>
                  </a:lnTo>
                  <a:lnTo>
                    <a:pt x="270933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8AF0BCD5-A1F1-CB37-D69F-07E1D6858F00}"/>
                </a:ext>
              </a:extLst>
            </p:cNvPr>
            <p:cNvSpPr txBox="1"/>
            <p:nvPr/>
          </p:nvSpPr>
          <p:spPr>
            <a:xfrm>
              <a:off x="0" y="-28575"/>
              <a:ext cx="2709333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0113AB65-9A5E-AC27-E09F-BE00829D2044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562A3C90-2D68-87B0-8C4C-FC7FB9C112AD}"/>
              </a:ext>
            </a:extLst>
          </p:cNvPr>
          <p:cNvSpPr/>
          <p:nvPr/>
        </p:nvSpPr>
        <p:spPr>
          <a:xfrm>
            <a:off x="3961925" y="92605"/>
            <a:ext cx="253524" cy="459214"/>
          </a:xfrm>
          <a:custGeom>
            <a:avLst/>
            <a:gdLst/>
            <a:ahLst/>
            <a:cxnLst/>
            <a:rect l="l" t="t" r="r" b="b"/>
            <a:pathLst>
              <a:path w="253524" h="459214">
                <a:moveTo>
                  <a:pt x="0" y="0"/>
                </a:moveTo>
                <a:lnTo>
                  <a:pt x="253525" y="0"/>
                </a:lnTo>
                <a:lnTo>
                  <a:pt x="253525" y="459214"/>
                </a:lnTo>
                <a:lnTo>
                  <a:pt x="0" y="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7C58B938-1CF7-0A5C-D093-43CA9272773A}"/>
              </a:ext>
            </a:extLst>
          </p:cNvPr>
          <p:cNvSpPr txBox="1"/>
          <p:nvPr/>
        </p:nvSpPr>
        <p:spPr>
          <a:xfrm>
            <a:off x="1219175" y="2914993"/>
            <a:ext cx="246666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Recuay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7FBE0A1D-34B8-CADE-D5C2-015489016F74}"/>
              </a:ext>
            </a:extLst>
          </p:cNvPr>
          <p:cNvSpPr txBox="1"/>
          <p:nvPr/>
        </p:nvSpPr>
        <p:spPr>
          <a:xfrm>
            <a:off x="1899565" y="4082141"/>
            <a:ext cx="88954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300 à 600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5A502DA0-BB41-41B7-4E23-167749E6A85C}"/>
              </a:ext>
            </a:extLst>
          </p:cNvPr>
          <p:cNvSpPr txBox="1"/>
          <p:nvPr/>
        </p:nvSpPr>
        <p:spPr>
          <a:xfrm>
            <a:off x="1394512" y="3530529"/>
            <a:ext cx="223917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F9B90D6-5E8D-9983-3F2C-02E998B12A8B}"/>
              </a:ext>
            </a:extLst>
          </p:cNvPr>
          <p:cNvSpPr txBox="1"/>
          <p:nvPr/>
        </p:nvSpPr>
        <p:spPr>
          <a:xfrm>
            <a:off x="604427" y="4697324"/>
            <a:ext cx="3671640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Machu Picchu/ bijoux/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pierres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jade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73D3334-A690-34FB-B25D-40029FDF425C}"/>
              </a:ext>
            </a:extLst>
          </p:cNvPr>
          <p:cNvSpPr txBox="1"/>
          <p:nvPr/>
        </p:nvSpPr>
        <p:spPr>
          <a:xfrm>
            <a:off x="759041" y="5250544"/>
            <a:ext cx="3510112" cy="38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 spc="-5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cuisson basse température</a:t>
            </a:r>
          </a:p>
          <a:p>
            <a:pPr algn="ctr">
              <a:lnSpc>
                <a:spcPts val="1498"/>
              </a:lnSpc>
            </a:pPr>
            <a:r>
              <a:rPr lang="en-US" sz="1400" spc="-3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décors engobes pastillage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343CDBEF-0F1A-5603-7E8B-9F7749E63899}"/>
              </a:ext>
            </a:extLst>
          </p:cNvPr>
          <p:cNvSpPr txBox="1"/>
          <p:nvPr/>
        </p:nvSpPr>
        <p:spPr>
          <a:xfrm>
            <a:off x="643082" y="5980828"/>
            <a:ext cx="3402602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"/>
              </a:lnSpc>
            </a:pP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bouteille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siffleur/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rituel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funéraire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fiche 9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4217A775-DF61-B5E1-F3CF-38DB2BF50554}"/>
              </a:ext>
            </a:extLst>
          </p:cNvPr>
          <p:cNvSpPr txBox="1"/>
          <p:nvPr/>
        </p:nvSpPr>
        <p:spPr>
          <a:xfrm>
            <a:off x="1203698" y="2343976"/>
            <a:ext cx="248214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RECUAY</a:t>
            </a:r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79FD16A6-8C28-C161-774A-39785F1DAC68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5F3E258B-C0B5-D60D-84C9-E952809962BA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21EF5126-C8BB-3B1D-4D18-0D8985FD1651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D83C456D-9F63-3009-59C3-4DEEFA095A3F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54FA5F21-D242-A302-F8B6-5765A323CA4A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215C98CA-4E62-65A9-04F5-34BE6EDA64F1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44BCA2C9-07A9-9B2B-5964-6A8773DB17BB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6" name="Group 6">
            <a:extLst>
              <a:ext uri="{FF2B5EF4-FFF2-40B4-BE49-F238E27FC236}">
                <a16:creationId xmlns:a16="http://schemas.microsoft.com/office/drawing/2014/main" id="{F518568B-48FC-FB2F-1185-CE8928B744F4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A700600-B65C-A897-7965-451EDC056F4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46582AD5-CC61-A98E-A6D1-503A0B71416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00894EB7-1433-C7DA-55A3-AF8DE2E31656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0" name="Group 19">
            <a:extLst>
              <a:ext uri="{FF2B5EF4-FFF2-40B4-BE49-F238E27FC236}">
                <a16:creationId xmlns:a16="http://schemas.microsoft.com/office/drawing/2014/main" id="{2501E620-A281-F59C-FEDF-04F955D6943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D52464DE-33D5-CD74-0298-198FD6274B29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7DD7DBD8-20D9-1A23-FE22-241736B4D2F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3" name="Freeform 22">
            <a:extLst>
              <a:ext uri="{FF2B5EF4-FFF2-40B4-BE49-F238E27FC236}">
                <a16:creationId xmlns:a16="http://schemas.microsoft.com/office/drawing/2014/main" id="{F5AE4ECA-D5FC-FAF6-8498-A434C0CC69BE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29">
            <a:extLst>
              <a:ext uri="{FF2B5EF4-FFF2-40B4-BE49-F238E27FC236}">
                <a16:creationId xmlns:a16="http://schemas.microsoft.com/office/drawing/2014/main" id="{49DB238F-CDF2-D9D0-8DD1-8A31521E3FB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6ED1C61A-E0FA-7D28-26E1-E329329DBAD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6" name="TextBox 31">
              <a:extLst>
                <a:ext uri="{FF2B5EF4-FFF2-40B4-BE49-F238E27FC236}">
                  <a16:creationId xmlns:a16="http://schemas.microsoft.com/office/drawing/2014/main" id="{9F5E6BC1-FA6E-C2EE-002B-77358B7B4263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7" name="Group 32">
            <a:extLst>
              <a:ext uri="{FF2B5EF4-FFF2-40B4-BE49-F238E27FC236}">
                <a16:creationId xmlns:a16="http://schemas.microsoft.com/office/drawing/2014/main" id="{36D8EAB3-3F80-B14F-D712-29F4DB3C0F35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B697D1AA-9D61-E4EF-BBE2-0F3578DB4F6B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9" name="TextBox 34">
              <a:extLst>
                <a:ext uri="{FF2B5EF4-FFF2-40B4-BE49-F238E27FC236}">
                  <a16:creationId xmlns:a16="http://schemas.microsoft.com/office/drawing/2014/main" id="{066D63F1-0BD7-BDB6-29A8-4CF9B2C79DD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0" name="Freeform 35">
            <a:extLst>
              <a:ext uri="{FF2B5EF4-FFF2-40B4-BE49-F238E27FC236}">
                <a16:creationId xmlns:a16="http://schemas.microsoft.com/office/drawing/2014/main" id="{26501CDB-B2D9-D8C3-67F6-D9C259858460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36">
            <a:extLst>
              <a:ext uri="{FF2B5EF4-FFF2-40B4-BE49-F238E27FC236}">
                <a16:creationId xmlns:a16="http://schemas.microsoft.com/office/drawing/2014/main" id="{3AA52C80-6C9A-3D4D-3E48-D6A5E0303EAF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2" name="Group 37">
            <a:extLst>
              <a:ext uri="{FF2B5EF4-FFF2-40B4-BE49-F238E27FC236}">
                <a16:creationId xmlns:a16="http://schemas.microsoft.com/office/drawing/2014/main" id="{4098B969-C6E8-C89F-E123-7AA30276A807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59B27CFC-F275-8686-1074-1115EA5AD60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4" name="TextBox 39">
              <a:extLst>
                <a:ext uri="{FF2B5EF4-FFF2-40B4-BE49-F238E27FC236}">
                  <a16:creationId xmlns:a16="http://schemas.microsoft.com/office/drawing/2014/main" id="{B6807D39-44EE-5156-DF75-5D394413B77E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5" name="Freeform 40">
            <a:extLst>
              <a:ext uri="{FF2B5EF4-FFF2-40B4-BE49-F238E27FC236}">
                <a16:creationId xmlns:a16="http://schemas.microsoft.com/office/drawing/2014/main" id="{D44A40ED-E379-2AC2-3175-39D0697D52BE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6" name="Group 41">
            <a:extLst>
              <a:ext uri="{FF2B5EF4-FFF2-40B4-BE49-F238E27FC236}">
                <a16:creationId xmlns:a16="http://schemas.microsoft.com/office/drawing/2014/main" id="{0383B7AF-6D5F-27CA-599E-410CF7D3B0AC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5EC5AE2E-8B24-393B-003C-8A706E0CAE65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8" name="TextBox 43">
              <a:extLst>
                <a:ext uri="{FF2B5EF4-FFF2-40B4-BE49-F238E27FC236}">
                  <a16:creationId xmlns:a16="http://schemas.microsoft.com/office/drawing/2014/main" id="{22BB5C97-1A30-35C0-A8D2-CCE6BAA9B80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9" name="Freeform 44">
            <a:extLst>
              <a:ext uri="{FF2B5EF4-FFF2-40B4-BE49-F238E27FC236}">
                <a16:creationId xmlns:a16="http://schemas.microsoft.com/office/drawing/2014/main" id="{870532BB-7F91-17C6-3900-D4BE1907D81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667D7159-E275-BBA4-1C51-17B8A2E0915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BEAC2DA8-B4CA-C79B-4FAF-72E0FE215893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7ED92005-3434-3B85-27D2-84EF9A43EBBA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9496A4B5-5058-03CB-34DC-34548F42395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0D421C07-280E-E3DD-3E51-6ED0A04FB2EB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85B56594-C2D5-99C5-4064-F51DC5F6216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94A8D593-C8D6-F3E1-6DBA-C73DBC7F6B2A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8CF48CB2-6ECA-8247-EDED-CE985BE4661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9" name="TextBox 21">
                <a:extLst>
                  <a:ext uri="{FF2B5EF4-FFF2-40B4-BE49-F238E27FC236}">
                    <a16:creationId xmlns:a16="http://schemas.microsoft.com/office/drawing/2014/main" id="{7A0896F1-E6B0-1AD0-574A-A1255AB90D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942D9448-2CEC-26E2-BBBF-B9D4FFC7EB9B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EA09F38-934F-2E4E-D419-0CE5E8060F8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1" name="Group 29">
              <a:extLst>
                <a:ext uri="{FF2B5EF4-FFF2-40B4-BE49-F238E27FC236}">
                  <a16:creationId xmlns:a16="http://schemas.microsoft.com/office/drawing/2014/main" id="{6E62C673-A0E0-F9E7-0183-91579373F07B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3" name="Freeform 30">
                <a:extLst>
                  <a:ext uri="{FF2B5EF4-FFF2-40B4-BE49-F238E27FC236}">
                    <a16:creationId xmlns:a16="http://schemas.microsoft.com/office/drawing/2014/main" id="{B4324061-23E2-8A99-B03B-5604297EF992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4" name="TextBox 31">
                <a:extLst>
                  <a:ext uri="{FF2B5EF4-FFF2-40B4-BE49-F238E27FC236}">
                    <a16:creationId xmlns:a16="http://schemas.microsoft.com/office/drawing/2014/main" id="{EB69ED33-B9B2-D422-82DB-81D5FC40A77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A4C1DF53-710B-E757-D4A0-F0E3B6923160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2306DE58-8137-73CF-85CD-451242DB0C5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6" name="Group 32">
              <a:extLst>
                <a:ext uri="{FF2B5EF4-FFF2-40B4-BE49-F238E27FC236}">
                  <a16:creationId xmlns:a16="http://schemas.microsoft.com/office/drawing/2014/main" id="{531F4073-5084-C2FD-3535-F6418B88C012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AEA6A038-CE97-5E65-B50B-2B78845EE6A8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9" name="TextBox 34">
                <a:extLst>
                  <a:ext uri="{FF2B5EF4-FFF2-40B4-BE49-F238E27FC236}">
                    <a16:creationId xmlns:a16="http://schemas.microsoft.com/office/drawing/2014/main" id="{0DD6F4BC-E784-0E96-3AFD-6B258123F8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3D9185E3-C75D-5081-FFD6-916931790A80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225F3CC5-2FA0-0E5A-2E7A-C94E2478234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1" name="Group 37">
              <a:extLst>
                <a:ext uri="{FF2B5EF4-FFF2-40B4-BE49-F238E27FC236}">
                  <a16:creationId xmlns:a16="http://schemas.microsoft.com/office/drawing/2014/main" id="{54B97BDD-2AC7-9FE9-153E-FEEDAE545B5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92CEB102-5258-6559-F149-21432F9FF51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4" name="TextBox 39">
                <a:extLst>
                  <a:ext uri="{FF2B5EF4-FFF2-40B4-BE49-F238E27FC236}">
                    <a16:creationId xmlns:a16="http://schemas.microsoft.com/office/drawing/2014/main" id="{30CA99D1-360D-97DC-F41B-C0E023EA11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85090701-E2AE-46AC-6301-4A5509280D4C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8BC9480-54DC-0143-658D-8E38867480F2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ED0E1D62-D81A-69E3-4EB2-CCBECF076930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8" name="Freeform 42">
                <a:extLst>
                  <a:ext uri="{FF2B5EF4-FFF2-40B4-BE49-F238E27FC236}">
                    <a16:creationId xmlns:a16="http://schemas.microsoft.com/office/drawing/2014/main" id="{051BE9EA-2C9D-87ED-9E38-42C75172AB35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9" name="TextBox 43">
                <a:extLst>
                  <a:ext uri="{FF2B5EF4-FFF2-40B4-BE49-F238E27FC236}">
                    <a16:creationId xmlns:a16="http://schemas.microsoft.com/office/drawing/2014/main" id="{4CEF18E5-7135-BAEA-A5C6-1C4AAB3756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F70D8FAF-86A8-B01C-63E1-0EEA62CFAAD0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6" name="Ellipse 125">
            <a:extLst>
              <a:ext uri="{FF2B5EF4-FFF2-40B4-BE49-F238E27FC236}">
                <a16:creationId xmlns:a16="http://schemas.microsoft.com/office/drawing/2014/main" id="{0847AD21-CC60-B99C-7467-016AB1F740A5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DBB5C69E-3BA8-2DBA-B03D-9F8684BD7557}"/>
              </a:ext>
            </a:extLst>
          </p:cNvPr>
          <p:cNvGrpSpPr/>
          <p:nvPr/>
        </p:nvGrpSpPr>
        <p:grpSpPr>
          <a:xfrm>
            <a:off x="-34742" y="-58113"/>
            <a:ext cx="4421862" cy="2706770"/>
            <a:chOff x="3139" y="4475"/>
            <a:chExt cx="4377370" cy="2660795"/>
          </a:xfrm>
        </p:grpSpPr>
        <p:pic>
          <p:nvPicPr>
            <p:cNvPr id="128" name="Picture 2">
              <a:extLst>
                <a:ext uri="{FF2B5EF4-FFF2-40B4-BE49-F238E27FC236}">
                  <a16:creationId xmlns:a16="http://schemas.microsoft.com/office/drawing/2014/main" id="{772A4AA4-C263-AE78-C68B-1DB372568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 bwMode="auto">
            <a:xfrm>
              <a:off x="2466311" y="46629"/>
              <a:ext cx="943070" cy="13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Image 128">
              <a:hlinkClick r:id="rId22"/>
              <a:extLst>
                <a:ext uri="{FF2B5EF4-FFF2-40B4-BE49-F238E27FC236}">
                  <a16:creationId xmlns:a16="http://schemas.microsoft.com/office/drawing/2014/main" id="{DFBEBB8E-CDB1-A63F-7862-93CCEB3B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>
            <a:xfrm>
              <a:off x="3139" y="4475"/>
              <a:ext cx="2500661" cy="1425853"/>
            </a:xfrm>
            <a:prstGeom prst="rect">
              <a:avLst/>
            </a:prstGeom>
          </p:spPr>
        </p:pic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EDA47564-86F7-85A8-98D5-BFEE7B777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3306307" y="77135"/>
              <a:ext cx="1074202" cy="1347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8">
              <a:hlinkClick r:id="rId27"/>
              <a:extLst>
                <a:ext uri="{FF2B5EF4-FFF2-40B4-BE49-F238E27FC236}">
                  <a16:creationId xmlns:a16="http://schemas.microsoft.com/office/drawing/2014/main" id="{3DDC52B2-E608-D9A3-7429-97D8FAD299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 b="45638"/>
            <a:stretch/>
          </p:blipFill>
          <p:spPr bwMode="auto">
            <a:xfrm>
              <a:off x="2517300" y="1330863"/>
              <a:ext cx="1833621" cy="1316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6">
              <a:hlinkClick r:id="rId30"/>
              <a:extLst>
                <a:ext uri="{FF2B5EF4-FFF2-40B4-BE49-F238E27FC236}">
                  <a16:creationId xmlns:a16="http://schemas.microsoft.com/office/drawing/2014/main" id="{9265E33C-36EA-4500-A702-D47B62C178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rcRect t="13668"/>
            <a:stretch/>
          </p:blipFill>
          <p:spPr bwMode="auto">
            <a:xfrm>
              <a:off x="19264" y="1386310"/>
              <a:ext cx="2652234" cy="127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1" name="Espace réservé du pied de page 4">
            <a:extLst>
              <a:ext uri="{FF2B5EF4-FFF2-40B4-BE49-F238E27FC236}">
                <a16:creationId xmlns:a16="http://schemas.microsoft.com/office/drawing/2014/main" id="{6D330B23-8898-FC75-A392-27B8DAC7BA6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12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1168400" y="571500"/>
            <a:ext cx="2245804" cy="3223550"/>
          </a:xfrm>
          <a:custGeom>
            <a:avLst/>
            <a:gdLst/>
            <a:ahLst/>
            <a:cxnLst/>
            <a:rect l="l" t="t" r="r" b="b"/>
            <a:pathLst>
              <a:path w="2245804" h="3223550">
                <a:moveTo>
                  <a:pt x="0" y="0"/>
                </a:moveTo>
                <a:lnTo>
                  <a:pt x="2245804" y="0"/>
                </a:lnTo>
                <a:lnTo>
                  <a:pt x="2245804" y="3223550"/>
                </a:lnTo>
                <a:lnTo>
                  <a:pt x="0" y="32235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3" action="ppaction://hlinksldjump"/>
          </p:cNvPr>
          <p:cNvSpPr/>
          <p:nvPr/>
        </p:nvSpPr>
        <p:spPr>
          <a:xfrm>
            <a:off x="-10065" y="3390900"/>
            <a:ext cx="4334954" cy="2303125"/>
          </a:xfrm>
          <a:custGeom>
            <a:avLst/>
            <a:gdLst/>
            <a:ahLst/>
            <a:cxnLst/>
            <a:rect l="l" t="t" r="r" b="b"/>
            <a:pathLst>
              <a:path w="4334954" h="2303125">
                <a:moveTo>
                  <a:pt x="0" y="0"/>
                </a:moveTo>
                <a:lnTo>
                  <a:pt x="4334954" y="0"/>
                </a:lnTo>
                <a:lnTo>
                  <a:pt x="4334954" y="2303125"/>
                </a:lnTo>
                <a:lnTo>
                  <a:pt x="0" y="2303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F3794DE6-737D-A545-59CA-744ED62C7035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ED12BAE2-2631-D100-DD27-640A9B20AA9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223046" y="520373"/>
            <a:ext cx="3996667" cy="1778517"/>
          </a:xfrm>
          <a:custGeom>
            <a:avLst/>
            <a:gdLst/>
            <a:ahLst/>
            <a:cxnLst/>
            <a:rect l="l" t="t" r="r" b="b"/>
            <a:pathLst>
              <a:path w="3996667" h="1778517">
                <a:moveTo>
                  <a:pt x="0" y="0"/>
                </a:moveTo>
                <a:lnTo>
                  <a:pt x="3996668" y="0"/>
                </a:lnTo>
                <a:lnTo>
                  <a:pt x="3996668" y="1778517"/>
                </a:lnTo>
                <a:lnTo>
                  <a:pt x="0" y="177851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266101" cy="432000"/>
            <a:chOff x="0" y="0"/>
            <a:chExt cx="2675530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675530" cy="270933"/>
            </a:xfrm>
            <a:custGeom>
              <a:avLst/>
              <a:gdLst/>
              <a:ahLst/>
              <a:cxnLst/>
              <a:rect l="l" t="t" r="r" b="b"/>
              <a:pathLst>
                <a:path w="2675530" h="270933">
                  <a:moveTo>
                    <a:pt x="0" y="0"/>
                  </a:moveTo>
                  <a:lnTo>
                    <a:pt x="2675530" y="0"/>
                  </a:lnTo>
                  <a:lnTo>
                    <a:pt x="2675530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675530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0" name="Freeform 50"/>
          <p:cNvSpPr/>
          <p:nvPr/>
        </p:nvSpPr>
        <p:spPr>
          <a:xfrm>
            <a:off x="3985913" y="45263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790566" y="2880936"/>
            <a:ext cx="331224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Chimu/ zoomorphe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818081" y="4082141"/>
            <a:ext cx="10525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-100 à +700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540052" y="3481036"/>
            <a:ext cx="181327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75454" y="4694636"/>
            <a:ext cx="218483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Machu Picchu/ Palenque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4427" y="5280991"/>
            <a:ext cx="3651001" cy="38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décors engobes </a:t>
            </a:r>
          </a:p>
          <a:p>
            <a:pPr algn="ctr">
              <a:lnSpc>
                <a:spcPts val="149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athmosphère réductrice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34087" y="5970855"/>
            <a:ext cx="3985913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31" lvl="1" algn="ctr">
              <a:lnSpc>
                <a:spcPts val="1330"/>
              </a:lnSpc>
            </a:pP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siffleur col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ritual (fiche 9)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79298" y="2336990"/>
            <a:ext cx="23809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CHIMU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7D188E1A-6511-34FC-1020-65DB08E07DF3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5CC48F4F-EE4F-EAF2-BD0D-6E1773FC4988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3B216997-356A-6B2F-44CB-DA9AD1E2B73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6DF854C1-CE1B-49CA-04C0-AA11D62FECFE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62398F31-45C2-6E81-FB0B-012E66CB41DD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F6EC5E65-238E-D4C8-F199-D4CBB9566DE0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9E54F229-2824-3649-A4D7-044C1DDED24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6E55EDD4-8579-1FC1-E818-07A72C17CDC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E24288C6-C342-8489-9064-AA3B451CCA47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3098CC4D-C532-1803-36F2-CFC2610887A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EC1D58AF-AAF3-1EDD-17F3-46A6FDC8C8A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74DB159C-EA7D-76A1-E6B9-579BABFC5BC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4A894F6-8CFB-6F98-7647-77A2BB3ADE6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ADBA031D-F52B-214F-BD4B-E86C3B64B5D5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A9435711-F16B-1696-E77F-25D394395F3D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AFECA334-8FEC-4002-C1D5-5BF58F3581B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70204B85-C9DF-91D3-E2FE-ECFD891A125B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6F79E255-BC7C-3092-1BE7-618BC1BE1C22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702223BE-69BD-E103-25DB-6F054B54E3C6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3D9C3C92-76F8-92E2-BBC2-57077B2F13B0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FC7B065E-30C6-495A-F6F2-57CDC093324E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CCD773B2-1120-D657-7790-49919C02B12B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18E6C0BF-2124-B6DA-A101-433ACC060C8C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70CCF1F0-86AC-1649-D46E-5DDA70FFBA88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B99A38BB-AFC7-DBA6-C7C0-DB280AF3A3FC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4907735F-C38B-FFED-F634-5B7EB02E3F3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42B8E0BB-1DDA-0415-E1B7-446874C4073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6F803335-7E34-1278-7770-ACC113EE263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CABFFA6A-6C01-491A-0B49-A37B2A92D3DA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C49B75F-7456-612D-E429-EBE8BC20D439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44AD3545-8BC3-74BE-D11C-DF6A9D3140D9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467FAFD2-82AD-4B73-C741-5715B40A22DF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CCF07DCA-A853-D137-C780-B8CF4DC0CBD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F7C55FF0-48CB-A06C-8A98-75D72021760D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DB883DE-D6CB-D545-F462-2F1395C23B0E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BB88C70A-D927-7823-A54A-DD54E6FE9AC6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730142AB-C2C4-178A-A79E-602509983287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C289B82B-66CC-11EE-B2F2-4BCC1B5919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B720679-8514-95B0-76C5-B691425B5ADD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9D02BC8F-E5B9-B803-FA53-436220C30E8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EA4237C7-DA11-C0D4-E023-EB0EC1FD7B3C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E99D01B9-675F-A48F-1DF2-E92CF8C26AB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752977DC-33F8-E80B-0605-6D0721F9240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E1DB7E2A-CBF5-560D-CAEF-879E033BED7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E332406-93F0-265E-2C8F-1BD11592C0AC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7B828B56-EBD2-1D73-DFCD-C3F60BF86892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BDA119C2-1732-52F7-D17B-4316D574C12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21EE1300-38A2-9611-2974-20A7568FCE5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797128E0-18CF-3C05-9135-4C8CDC4DC2E8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5951A27-FF83-3EE8-1A50-484816A57483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C9BD802B-3A32-9E1A-F7BF-039D36CA01F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D67F345C-2614-5754-4A83-C5033A6E8D61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F11C42AC-FB0B-7561-FD22-417E69D10B8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0EBBBFC2-876F-F4D5-D9B2-46F284F9D5CB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16F60B15-2DC7-16F5-1A4F-DB3B60DD0457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92A07719-AF0F-E2D9-9D21-995B70CA7E55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Picture 2">
              <a:extLst>
                <a:ext uri="{FF2B5EF4-FFF2-40B4-BE49-F238E27FC236}">
                  <a16:creationId xmlns:a16="http://schemas.microsoft.com/office/drawing/2014/main" id="{1AD4598B-FC02-F54A-B90C-ACBC9E63B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1514036" y="9833"/>
              <a:ext cx="2726707" cy="1523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Image 121">
              <a:hlinkClick r:id="rId21"/>
              <a:extLst>
                <a:ext uri="{FF2B5EF4-FFF2-40B4-BE49-F238E27FC236}">
                  <a16:creationId xmlns:a16="http://schemas.microsoft.com/office/drawing/2014/main" id="{9B3D4512-4F74-276E-8CDE-FE57BA684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extLst>
                <a:ext uri="{FF2B5EF4-FFF2-40B4-BE49-F238E27FC236}">
                  <a16:creationId xmlns:a16="http://schemas.microsoft.com/office/drawing/2014/main" id="{6981A1DE-9876-14B8-EC18-119D9DB10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476924CD-BEF7-389B-50DC-51D4B4A0E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extLst>
                <a:ext uri="{FF2B5EF4-FFF2-40B4-BE49-F238E27FC236}">
                  <a16:creationId xmlns:a16="http://schemas.microsoft.com/office/drawing/2014/main" id="{3FB582D0-6000-C53C-3DA7-61D63AB21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5081" y="142122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A3057892-BC6B-2C21-EC5A-DC2244E35659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5435A-0883-F8E3-AD02-3CBA23ABE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2FFE7E-5396-F9D1-69FB-E0FDDB2E3321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6EFD726-0012-D648-A636-BA1BA2347A49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18EF07-B60C-5AAF-E071-F3F9A3ACB7D9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695D55-0E64-792C-74DB-526E5F2126D1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2CA1808-F86C-7C67-3A10-8637EC7101AB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34835F2-EDFB-D4EF-3AC3-475A3612841F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FAEC318-83FA-BDE4-BB8C-06F605471AE5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AAACA0B-5A93-AE57-42A5-26D28ACF5B28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E5F669C-62B6-99D4-2298-A63C867930B8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C24F63E-7F6D-DC3E-255D-9EE5A60AA8E3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387CAFA-E422-FC02-A42F-4C4A402E3794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6EA39D6-DF5A-C8A0-A455-2D934B54F148}"/>
              </a:ext>
            </a:extLst>
          </p:cNvPr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F3DA6BF-56C0-F02F-1117-7471D263E9BB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D3BB24F-B04E-A4B5-0BE2-B98A1C62D875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4062D83-353D-527D-BB55-019BF9CF296F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31B87A4-6697-4330-F7FA-5AD8752AF357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3372A5E-0F1A-237D-E35B-E8B4BC23ED45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8EE548B-D107-1280-F26F-7FF3258B712B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4967211-3743-554C-9D13-F963ADF20F85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546F1E0-6BEC-6846-63B1-C481DE62531B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88112B1-72E8-C69C-ED2D-0B89349ECA8B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3D1BEFD-9493-789B-D7FA-2A5AD2F44A7E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080B96C-38D8-FF09-EB37-A84703633A1C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AEB6577-12C4-E3B8-B1D4-1BD434618D7A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C77D8EA-CE58-E19E-F37E-0656BB51ACE3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97AA17-1B8C-F9FA-9C5B-53753F71CD6A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AE65ADF-BDDB-01D1-048C-5F6A7E3863B8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627A5A1C-6CFB-2928-4189-20D24A8BED8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A94AB8F-0843-FA56-8329-949DB2FADC39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F10E196A-EE41-C33D-621B-CCC518EC084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1F3EFD5D-35E3-DFC8-CF87-D121A691302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C988086-27C9-51C4-7ED2-0F657C646BA5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C7781238-EAD7-1A25-0347-CC05F7DE1A1B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D8FC4116-F218-9534-E2D2-B596CBB579D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5423BA9B-838D-A568-BAB4-F59A2CD57146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B023FE2-0734-B4D8-31E7-C6196AEDB4A4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776E20E-31BB-DAAB-3815-F551FC8C4F67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D118B317-E1D2-69C3-0859-0738F7CDD053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F9BED3DE-2F67-EC59-27EA-8AE21A06CC74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1C95CCD-61B0-63B8-8437-20B89091636E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00B0DB96-03C3-8FB9-3690-1A3D4B5B62F4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37A701B-C616-4658-1021-A4D24DAAD62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ADC838E9-E43F-F375-BE6E-BB2F75710B9B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E8EC3093-0969-CEBB-C435-E3C738C77C16}"/>
              </a:ext>
            </a:extLst>
          </p:cNvPr>
          <p:cNvSpPr/>
          <p:nvPr/>
        </p:nvSpPr>
        <p:spPr>
          <a:xfrm>
            <a:off x="223046" y="520373"/>
            <a:ext cx="3996667" cy="1778517"/>
          </a:xfrm>
          <a:custGeom>
            <a:avLst/>
            <a:gdLst/>
            <a:ahLst/>
            <a:cxnLst/>
            <a:rect l="l" t="t" r="r" b="b"/>
            <a:pathLst>
              <a:path w="3996667" h="1778517">
                <a:moveTo>
                  <a:pt x="0" y="0"/>
                </a:moveTo>
                <a:lnTo>
                  <a:pt x="3996668" y="0"/>
                </a:lnTo>
                <a:lnTo>
                  <a:pt x="3996668" y="1778517"/>
                </a:lnTo>
                <a:lnTo>
                  <a:pt x="0" y="177851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805A7FF4-6CBB-E93C-DC52-2381803BEDF2}"/>
              </a:ext>
            </a:extLst>
          </p:cNvPr>
          <p:cNvGrpSpPr/>
          <p:nvPr/>
        </p:nvGrpSpPr>
        <p:grpSpPr>
          <a:xfrm>
            <a:off x="0" y="0"/>
            <a:ext cx="4266101" cy="432000"/>
            <a:chOff x="0" y="0"/>
            <a:chExt cx="2675530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428F826-8044-1B1E-59C2-917F21C5B946}"/>
                </a:ext>
              </a:extLst>
            </p:cNvPr>
            <p:cNvSpPr/>
            <p:nvPr/>
          </p:nvSpPr>
          <p:spPr>
            <a:xfrm>
              <a:off x="0" y="0"/>
              <a:ext cx="2675530" cy="270933"/>
            </a:xfrm>
            <a:custGeom>
              <a:avLst/>
              <a:gdLst/>
              <a:ahLst/>
              <a:cxnLst/>
              <a:rect l="l" t="t" r="r" b="b"/>
              <a:pathLst>
                <a:path w="2675530" h="270933">
                  <a:moveTo>
                    <a:pt x="0" y="0"/>
                  </a:moveTo>
                  <a:lnTo>
                    <a:pt x="2675530" y="0"/>
                  </a:lnTo>
                  <a:lnTo>
                    <a:pt x="2675530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E5B38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C43841F7-EB55-40A1-34E6-885F3695A8EB}"/>
                </a:ext>
              </a:extLst>
            </p:cNvPr>
            <p:cNvSpPr txBox="1"/>
            <p:nvPr/>
          </p:nvSpPr>
          <p:spPr>
            <a:xfrm>
              <a:off x="0" y="-28575"/>
              <a:ext cx="2675530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TextBox 49">
            <a:extLst>
              <a:ext uri="{FF2B5EF4-FFF2-40B4-BE49-F238E27FC236}">
                <a16:creationId xmlns:a16="http://schemas.microsoft.com/office/drawing/2014/main" id="{8DA23985-8E57-5841-B143-6D314A8180AB}"/>
              </a:ext>
            </a:extLst>
          </p:cNvPr>
          <p:cNvSpPr txBox="1"/>
          <p:nvPr/>
        </p:nvSpPr>
        <p:spPr>
          <a:xfrm>
            <a:off x="0" y="6885"/>
            <a:ext cx="306680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PRÉCOLOMBIENNE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BF2C5818-0A19-ED9D-E788-1D6A966B6CA2}"/>
              </a:ext>
            </a:extLst>
          </p:cNvPr>
          <p:cNvSpPr/>
          <p:nvPr/>
        </p:nvSpPr>
        <p:spPr>
          <a:xfrm>
            <a:off x="3985913" y="45263"/>
            <a:ext cx="233800" cy="437010"/>
          </a:xfrm>
          <a:custGeom>
            <a:avLst/>
            <a:gdLst/>
            <a:ahLst/>
            <a:cxnLst/>
            <a:rect l="l" t="t" r="r" b="b"/>
            <a:pathLst>
              <a:path w="233800" h="437010">
                <a:moveTo>
                  <a:pt x="0" y="0"/>
                </a:moveTo>
                <a:lnTo>
                  <a:pt x="233801" y="0"/>
                </a:lnTo>
                <a:lnTo>
                  <a:pt x="233801" y="437010"/>
                </a:lnTo>
                <a:lnTo>
                  <a:pt x="0" y="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DB3EC8D-823C-3454-B625-1CD937674514}"/>
              </a:ext>
            </a:extLst>
          </p:cNvPr>
          <p:cNvSpPr txBox="1"/>
          <p:nvPr/>
        </p:nvSpPr>
        <p:spPr>
          <a:xfrm>
            <a:off x="790566" y="2880936"/>
            <a:ext cx="331224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95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Précolombien/ civilisation Chimu/ zoomorphe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3659F266-C15E-6460-3F67-C9F6D142665E}"/>
              </a:ext>
            </a:extLst>
          </p:cNvPr>
          <p:cNvSpPr txBox="1"/>
          <p:nvPr/>
        </p:nvSpPr>
        <p:spPr>
          <a:xfrm>
            <a:off x="1818081" y="4082141"/>
            <a:ext cx="105251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-100 à +700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9B9EB484-704F-7972-96B6-19551B4D5B56}"/>
              </a:ext>
            </a:extLst>
          </p:cNvPr>
          <p:cNvSpPr txBox="1"/>
          <p:nvPr/>
        </p:nvSpPr>
        <p:spPr>
          <a:xfrm>
            <a:off x="1540052" y="3481036"/>
            <a:ext cx="181327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Amérique latine/ Pérou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4F370114-BB0F-2D04-6ED9-28BBC447A2FA}"/>
              </a:ext>
            </a:extLst>
          </p:cNvPr>
          <p:cNvSpPr txBox="1"/>
          <p:nvPr/>
        </p:nvSpPr>
        <p:spPr>
          <a:xfrm>
            <a:off x="1375454" y="4694636"/>
            <a:ext cx="2184834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Machu Picchu/ Palenque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7C020D7-27D8-57D0-2A6D-F05E73BF5EF5}"/>
              </a:ext>
            </a:extLst>
          </p:cNvPr>
          <p:cNvSpPr txBox="1"/>
          <p:nvPr/>
        </p:nvSpPr>
        <p:spPr>
          <a:xfrm>
            <a:off x="604427" y="5280991"/>
            <a:ext cx="3651001" cy="38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moulage décors engobes </a:t>
            </a:r>
          </a:p>
          <a:p>
            <a:pPr algn="ctr">
              <a:lnSpc>
                <a:spcPts val="1498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athmosphère réductrice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EADA8959-5167-FBAC-4BE2-078BC9EDB38F}"/>
              </a:ext>
            </a:extLst>
          </p:cNvPr>
          <p:cNvSpPr txBox="1"/>
          <p:nvPr/>
        </p:nvSpPr>
        <p:spPr>
          <a:xfrm>
            <a:off x="334087" y="5970855"/>
            <a:ext cx="3985913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31" lvl="1" algn="ctr">
              <a:lnSpc>
                <a:spcPts val="1330"/>
              </a:lnSpc>
            </a:pP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Vase siffleur col </a:t>
            </a:r>
            <a:r>
              <a:rPr lang="en-US" sz="1400" spc="-22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étrier</a:t>
            </a:r>
            <a:r>
              <a:rPr lang="en-US" sz="1400" spc="-22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ritual (fiche 9)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398A1F83-2398-0C40-CFFC-4A5C4C842812}"/>
              </a:ext>
            </a:extLst>
          </p:cNvPr>
          <p:cNvSpPr txBox="1"/>
          <p:nvPr/>
        </p:nvSpPr>
        <p:spPr>
          <a:xfrm>
            <a:off x="1179298" y="2336990"/>
            <a:ext cx="238099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 CIVILISATION CHIMU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BC596846-E406-DBBC-DB32-37F26B9100B9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D190A9F4-FDD3-B2EA-FC7A-F11D5F661E5D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27899945-9E01-A753-94F1-FF8BFBA9E9D2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3D428596-1FE0-65A0-2643-1E296B08E3BD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24E70F77-6092-11B8-E18F-BE8159C68344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7C41E24C-1F5C-FB12-E0C7-7318417041D5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40A24D7E-A3ED-4301-AF61-B86F0D00B024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05A5F19A-2E46-2C56-EAB9-51146382FEAE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868136BE-F803-027E-728E-B4E5B5B6AFA1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F76D25DD-F4FB-F24C-6E6E-57523F2CF0B0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1F8B8A2E-61C5-CB30-18FA-77189BA9C55C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4D710766-14A1-99E4-6B8F-094F2622BF5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42312411-1846-EDD5-DA78-95A14A6470BA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7FCAB74-65D0-4719-165B-3056421D1DB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781E1FB5-4877-95E2-D8C8-4E4BB9D088AB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0DF1529-D709-05C1-9B9E-64907A5A08F6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26BE9A07-3DF0-4616-09CE-DAE2BF0912A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CAAB2AB7-27D7-8313-8EE0-205F94ECE76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B3A3D38C-C5B4-3A61-7BD2-5A976CB6B939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2B574CB6-1F6D-7D53-2DA4-3BC0CDAEB9C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DAAB53A5-8B49-1813-E5AC-C0030657B27F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DDF3ED94-FE66-AC8B-95AF-801054996B1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EF2CBBD8-1926-DD04-2AF5-9B159D89A96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03FA8979-8679-7CB0-C2D6-A32205894453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8C6EDB0C-D0C5-CFD7-3AB9-1B3183531F3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F313C08E-5AE7-8ABF-871A-2395ABEBAAF9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B82D043A-E4CA-4B45-FDE9-E896BFA94B0D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20AFECA5-F1D7-5A46-5816-313FA2EF00D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F671C033-869D-0118-09C8-CDF71E80AF26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6ACBF589-8A2A-59D2-96DC-E734D885E746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5EA1CDEB-A3CD-3629-F16A-A2AEB491283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B75BCC0B-AB83-5A90-B39B-999B1CA6A3AF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2FC2A927-198D-D6C9-735B-7EB8E02AE367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2E8F93AE-06B4-DDCF-8C00-60F3B3C50DC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8713180A-1C31-68C1-6320-6EE83D47C5D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38746FA8-9919-B1FA-9D2D-E4A422B09F44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89015E7-BA54-D9C2-1BBD-F8A401F6FCF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98E0A567-9040-D8CA-2CE1-59D6D8EA1151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F236EC8D-4987-3504-2D77-22071041137C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D7FB7B1D-813D-13B5-27AC-CFA03B8FDB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B77BED16-36F3-0E45-C1C7-DBFDC0EB0527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30FB2FF-504E-5CB0-772C-83DD3B1B6038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1C634A7A-C09A-3D7B-0D83-57F592ED2EF2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D226181F-D454-72C3-32BD-BD04977DEA0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E82DDA4C-9C0A-7AB8-FEB9-462397770D0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5F557F85-C322-7288-2882-82B5D3A5E541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53015E96-7A81-7B6D-35EE-D65D481C8847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0B4915A1-637C-955F-025B-512DC6E1609A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D9BEF846-402A-5250-03D4-51BE8DFF904B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D7F31344-2245-2414-A6D7-11811048754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58DC5361-0706-7D30-99A0-E7004DC16CAB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DD5B19A2-64C9-B4C8-9BEC-5B4359D12C2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F8F36096-0684-48D9-2886-1EFC5669D11A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3676B6C6-9471-89BA-A08A-08D288AE7D94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8EEC3277-6DDF-2F72-9F6D-6AFFF980853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CA8DF18B-66A5-6245-ECF9-CAFA97C71612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D9A98A92-0F2E-386B-CBDB-3B3CD5AAE24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97F92C07-B5E2-070C-7163-D6D359C7BA99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6A0A9DFE-7D24-89C8-7AFC-7EC62A1D7E06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B5C84D26-F8E5-A333-88FD-87F5154F48D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6493E396-44FA-9431-E6A8-EF0C740AC511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28170DC7-3BAD-C6D6-CF72-86188AB268DA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DFD4462-7ACC-840A-827C-844FE63EB6EA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Picture 2">
              <a:extLst>
                <a:ext uri="{FF2B5EF4-FFF2-40B4-BE49-F238E27FC236}">
                  <a16:creationId xmlns:a16="http://schemas.microsoft.com/office/drawing/2014/main" id="{D257B2A7-A727-E165-7A4F-B381BF283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/>
          </p:blipFill>
          <p:spPr bwMode="auto">
            <a:xfrm>
              <a:off x="1514036" y="9833"/>
              <a:ext cx="2726707" cy="1523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Image 121">
              <a:hlinkClick r:id="rId21"/>
              <a:extLst>
                <a:ext uri="{FF2B5EF4-FFF2-40B4-BE49-F238E27FC236}">
                  <a16:creationId xmlns:a16="http://schemas.microsoft.com/office/drawing/2014/main" id="{34BCC52E-F684-1275-39EE-0E0C4D79E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extLst>
                <a:ext uri="{FF2B5EF4-FFF2-40B4-BE49-F238E27FC236}">
                  <a16:creationId xmlns:a16="http://schemas.microsoft.com/office/drawing/2014/main" id="{80DCA95C-4A29-C3CA-2AB8-7B7FA84BD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/>
            <a:stretch/>
          </p:blipFill>
          <p:spPr bwMode="auto">
            <a:xfrm>
              <a:off x="3293429" y="19096"/>
              <a:ext cx="1087080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BBB6312C-9D51-7065-148F-A2AD70DA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extLst>
                <a:ext uri="{FF2B5EF4-FFF2-40B4-BE49-F238E27FC236}">
                  <a16:creationId xmlns:a16="http://schemas.microsoft.com/office/drawing/2014/main" id="{926964BF-9CCB-F871-48A6-36C1A6CF0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5081" y="1421221"/>
              <a:ext cx="1950322" cy="120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Espace réservé du pied de page 4">
            <a:extLst>
              <a:ext uri="{FF2B5EF4-FFF2-40B4-BE49-F238E27FC236}">
                <a16:creationId xmlns:a16="http://schemas.microsoft.com/office/drawing/2014/main" id="{4C5CDF63-65B7-9DBE-F751-C2448B071AE4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1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473" y="576857"/>
            <a:ext cx="2931959" cy="3362129"/>
          </a:xfrm>
          <a:custGeom>
            <a:avLst/>
            <a:gdLst/>
            <a:ahLst/>
            <a:cxnLst/>
            <a:rect l="l" t="t" r="r" b="b"/>
            <a:pathLst>
              <a:path w="2931959" h="3362129">
                <a:moveTo>
                  <a:pt x="0" y="0"/>
                </a:moveTo>
                <a:lnTo>
                  <a:pt x="2931959" y="0"/>
                </a:lnTo>
                <a:lnTo>
                  <a:pt x="2931959" y="3362129"/>
                </a:lnTo>
                <a:lnTo>
                  <a:pt x="0" y="336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234508" y="2996904"/>
            <a:ext cx="4188784" cy="2942117"/>
          </a:xfrm>
          <a:custGeom>
            <a:avLst/>
            <a:gdLst/>
            <a:ahLst/>
            <a:cxnLst/>
            <a:rect l="l" t="t" r="r" b="b"/>
            <a:pathLst>
              <a:path w="4188784" h="2942117">
                <a:moveTo>
                  <a:pt x="0" y="0"/>
                </a:moveTo>
                <a:lnTo>
                  <a:pt x="4188785" y="0"/>
                </a:lnTo>
                <a:lnTo>
                  <a:pt x="4188785" y="2942117"/>
                </a:lnTo>
                <a:lnTo>
                  <a:pt x="0" y="29421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Ellipse 4">
            <a:hlinkClick r:id="rId6" action="ppaction://hlinksldjump"/>
            <a:extLst>
              <a:ext uri="{FF2B5EF4-FFF2-40B4-BE49-F238E27FC236}">
                <a16:creationId xmlns:a16="http://schemas.microsoft.com/office/drawing/2014/main" id="{750C8834-77B9-7443-CFAE-7EEEA7AE613B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5B7CA85-6CA7-F7A0-37E7-1E9967E0C3BE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45" y="47959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2364" y="3872952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902951" y="432000"/>
            <a:ext cx="2514098" cy="1959517"/>
          </a:xfrm>
          <a:custGeom>
            <a:avLst/>
            <a:gdLst/>
            <a:ahLst/>
            <a:cxnLst/>
            <a:rect l="l" t="t" r="r" b="b"/>
            <a:pathLst>
              <a:path w="2514098" h="1959517">
                <a:moveTo>
                  <a:pt x="0" y="0"/>
                </a:moveTo>
                <a:lnTo>
                  <a:pt x="2514098" y="0"/>
                </a:lnTo>
                <a:lnTo>
                  <a:pt x="2514098" y="1959517"/>
                </a:lnTo>
                <a:lnTo>
                  <a:pt x="0" y="19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0" y="0"/>
            <a:ext cx="4322521" cy="432000"/>
            <a:chOff x="0" y="0"/>
            <a:chExt cx="2710914" cy="27093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710914" cy="270933"/>
            </a:xfrm>
            <a:custGeom>
              <a:avLst/>
              <a:gdLst/>
              <a:ahLst/>
              <a:cxnLst/>
              <a:rect l="l" t="t" r="r" b="b"/>
              <a:pathLst>
                <a:path w="2710914" h="270933">
                  <a:moveTo>
                    <a:pt x="0" y="0"/>
                  </a:moveTo>
                  <a:lnTo>
                    <a:pt x="2710914" y="0"/>
                  </a:lnTo>
                  <a:lnTo>
                    <a:pt x="271091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710914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21209" y="61736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817690" y="410119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 eme siècle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4467" y="2907969"/>
            <a:ext cx="352692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Bernard Palissy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céramiste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Baroque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71372" y="3533097"/>
            <a:ext cx="99125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75745" y="4726290"/>
            <a:ext cx="3543969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Vélasquez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Rembrant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Le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caravage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Renaissance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72938" y="5314911"/>
            <a:ext cx="3749583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54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Rustiques figulines moulées faïence émaillée jaspeée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39215" y="5922471"/>
            <a:ext cx="2697201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relief ( fiche 12)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4932" y="15441"/>
            <a:ext cx="2857158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99419" y="2343892"/>
            <a:ext cx="248550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LES RUSTIQUES FIGULINES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70069B84-9048-4AC9-77B1-3F004DE8E74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6623DEB0-A1F8-CDD2-67FF-42CC5E89E42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CDC8B58B-9457-3EBC-2AA4-085CE1ABBF32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64A13507-E2F0-B311-59A5-97748AFDDDDF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993137F1-FA25-A9E7-E08F-640B48CF4187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65EFB1F1-10FB-C76E-FB37-048CDDFEDF23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1C64966C-D68B-6577-7CB5-932ECB920DBE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FA5AC890-FFE3-99F7-E316-D40AD579D3C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80B64B47-6EF0-C259-1E9F-28E1C34D42F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FD1A7FCA-1D38-C4B5-1D54-49DA85CCD1F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77353D6C-F7F5-308F-A2F1-9B7A97D8322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5B90D437-DEA3-78BD-A11F-9DB5EA3BE69D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228287C0-08CE-AF42-0223-6871C56830C7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9548553F-76ED-D5C4-06DB-4E3270916BEC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FBA950F9-A640-6813-1A71-DDB55A14DAE1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7F244203-7C88-4F5A-1146-D06EFE0C31E0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35B3D2B1-6E19-C79F-20D6-426320D4D49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4856C313-A499-0B64-4E5C-F98271EBD39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924CEC96-455D-F46E-A6E9-6A8589878CF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FDC6D77C-3FC9-C0B2-8F2C-AA4AE7B0EE7F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01583C39-F3C3-CF51-0E6A-1C20E06A8E82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54E88105-50F7-3914-F3EF-5AE076A99493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E386EEF8-B46A-C5ED-DA44-FC698DF82CEA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3C6C3EA0-A359-0D49-175D-7174CB1D0805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20E4C3FF-ADB2-3493-B3CF-5EC8F17054C9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4D158487-EF6D-5692-1A0C-6FB0C23ACB2A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462C80B1-6571-B573-6C35-35B78346219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825DB6F0-22ED-8877-5BC2-6ABE0F88AA9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50672DFC-832A-8DF9-68FF-6D4CEB20FAC6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400DEA6-0DA3-7124-8C61-10F58347C451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202D9396-8DC3-758C-0F80-3637DE248B6F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F60EFEA0-28E9-F9C7-9F2B-6A9B961D04AD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D514B423-146C-8FEF-7F49-368E05F0115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DD860D2F-E879-DFA0-624A-A1547BDEBFE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56B80AB8-53E8-7064-5571-E9FB01F9004C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8DDA275-D528-0869-6654-6FC233375AA0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C9BD723E-ED7F-5365-83CF-20E75F96EF69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D786E119-F565-D183-C0A0-C35982036CF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3F58B16D-098B-1DCD-7921-50B1EC236D86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7BD06B85-3512-5570-F14E-8111A2C9D3CB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8FA68EF4-8E86-58FB-A597-9DE51886906E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7D5EE748-473D-A3CD-E46C-111A49AD1584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534087BA-E322-5D92-018B-039023B688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709E4FFB-B3FB-F888-745D-0554E13E701F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9290D0A8-36CD-9CF8-8DFE-8C58AD67787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4C45A9F6-3F44-B872-FCE8-7E65375C19F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60574FDD-6BBF-FC47-491F-38266DBAF2D2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A2163A22-822D-3198-B3C9-C7C0C873FCE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BA03102F-F799-E711-38D4-D54D5E7DD3C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3A5D0F04-7745-94D3-F102-1B440A9235A0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72D39C9C-830E-4C51-6459-CF40DABF621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318A709E-A370-A6FD-2608-2C23FCF98C8A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535E1E19-1748-9D7D-211C-59C75943B55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36D16C6E-BA9B-EF55-05B1-E6BCDE44EA63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6BB2B672-8647-E861-21DF-50CB42520C0B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F37CD85F-4296-1C6B-176B-654ACE8098D2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2" name="Image 121">
              <a:hlinkClick r:id="rId19"/>
              <a:extLst>
                <a:ext uri="{FF2B5EF4-FFF2-40B4-BE49-F238E27FC236}">
                  <a16:creationId xmlns:a16="http://schemas.microsoft.com/office/drawing/2014/main" id="{A9F40A03-4034-6BBD-8764-28EFBE127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hlinkClick r:id="rId22"/>
              <a:extLst>
                <a:ext uri="{FF2B5EF4-FFF2-40B4-BE49-F238E27FC236}">
                  <a16:creationId xmlns:a16="http://schemas.microsoft.com/office/drawing/2014/main" id="{F8E97927-6321-F0FD-FC8E-371CBDCCA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hlinkClick r:id="rId24"/>
              <a:extLst>
                <a:ext uri="{FF2B5EF4-FFF2-40B4-BE49-F238E27FC236}">
                  <a16:creationId xmlns:a16="http://schemas.microsoft.com/office/drawing/2014/main" id="{5872BC66-92EA-A25D-5C7B-A05C6AD1C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7"/>
              <a:extLst>
                <a:ext uri="{FF2B5EF4-FFF2-40B4-BE49-F238E27FC236}">
                  <a16:creationId xmlns:a16="http://schemas.microsoft.com/office/drawing/2014/main" id="{AFCF9692-3FC7-99EE-C814-72CBB21B6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5081" y="1172508"/>
              <a:ext cx="1950322" cy="145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0EE37FA9-BBFC-24D8-137A-5660C76C8AD3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84C9E-5235-68DB-542C-330482B4F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A75078-765D-02CD-DB11-890EF80B6252}"/>
              </a:ext>
            </a:extLst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41C449F-4987-91F7-D7D4-6710102EB736}"/>
              </a:ext>
            </a:extLst>
          </p:cNvPr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B9B5879-6851-392D-3244-C119D13835C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D148543-F932-171C-21CA-DDA9B9A4D60B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3BA99D0-3892-1565-FB5B-5BE20B29B41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D5327AB-E9CC-5072-4128-DE969B1D026B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903F093-9276-FD95-050E-4001E3688D41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8EA0E71-D796-5CFC-1B51-C8E4BFEC4C61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FC544AE-232D-9BDB-BA14-EA4B05CBEC16}"/>
              </a:ext>
            </a:extLst>
          </p:cNvPr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06FE021-45CA-0481-DC74-187231FD09AE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B22F3C7-C7E5-8FF5-4508-5428A36CEBC9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58B64EF-DE69-ECC3-4396-6EB6C29F6996}"/>
              </a:ext>
            </a:extLst>
          </p:cNvPr>
          <p:cNvGrpSpPr/>
          <p:nvPr/>
        </p:nvGrpSpPr>
        <p:grpSpPr>
          <a:xfrm>
            <a:off x="192364" y="3872952"/>
            <a:ext cx="4099617" cy="513867"/>
            <a:chOff x="0" y="0"/>
            <a:chExt cx="3029071" cy="37967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E7D1652-FEF4-5EBD-E03C-52484204F963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A34CC4B-B944-8AF7-C430-E0E6C2B710ED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D4ED821-23C7-AA5C-9D81-594EAD26ED63}"/>
              </a:ext>
            </a:extLst>
          </p:cNvPr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E580557-9F06-8E8A-BA57-9DC5419A77EB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4CA76BE-F62D-E4C3-4491-D7D64D169362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FE79075-A98C-D6C6-6D59-AAD527E0041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D0B3C3A-2C65-B271-DBD2-907B0954DD8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06ADBF0-65F5-E5F9-89BA-16288DBEAC88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37C4EC2D-D106-8F9F-4883-FC415060C07A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4433BC4-9CDF-EC33-A32F-F87DEB0CAA8D}"/>
              </a:ext>
            </a:extLst>
          </p:cNvPr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A18F7F1-375D-6BEA-5D1F-5DCD3ABA8035}"/>
                </a:ext>
              </a:extLst>
            </p:cNvPr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5701F9C-0473-A777-E04D-12FD860C47B7}"/>
                </a:ext>
              </a:extLst>
            </p:cNvPr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A4C40189-BBF9-0CB6-095D-CFB1D6203882}"/>
              </a:ext>
            </a:extLst>
          </p:cNvPr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78ADF4B-CDAC-5D5B-44DF-E78EF3ADB470}"/>
                </a:ext>
              </a:extLst>
            </p:cNvPr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269556C8-3BC6-9E01-84A6-62D9817AFDEE}"/>
                </a:ext>
              </a:extLst>
            </p:cNvPr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0161D73-DD3E-78A5-98D2-F3EFB897A1F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4423133-F144-7A8E-8BF4-2BEF0B44D42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2B6F0939-969C-F7CB-494C-0818AF2BED7D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3739DFC5-F779-8F7E-F022-928A735AD8E6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01E9F11-8596-E897-0A02-10C7EDC88D34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937E2561-FD1E-9E77-29F1-92513BD76ED7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F9B5104A-2A59-F3DB-31A3-610A7501CDA4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FC470A1-F582-F8E9-8510-D522697C178B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6254E74C-AA23-5958-3617-1FE801883308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90B1FF6-2C96-4B31-5702-E2A6DB21BD1F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EDF9E32-8B3A-84B1-85DB-44CDA1A85D48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CDB16295-C473-C97E-94B9-0CA90AF002E5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2A4A19A-E6EC-5844-59B4-039DE48AA2F7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2505D55-6862-4BF5-A87C-387982335FEF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D05922C9-4271-81B0-97FB-A3CD25CC7344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>
            <a:extLst>
              <a:ext uri="{FF2B5EF4-FFF2-40B4-BE49-F238E27FC236}">
                <a16:creationId xmlns:a16="http://schemas.microsoft.com/office/drawing/2014/main" id="{10F6D9C8-D358-58D7-62BA-14D8993DD01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  <a:extLst>
              <a:ext uri="{FF2B5EF4-FFF2-40B4-BE49-F238E27FC236}">
                <a16:creationId xmlns:a16="http://schemas.microsoft.com/office/drawing/2014/main" id="{A7D19E70-A9DA-8330-F723-91BC5DF2029F}"/>
              </a:ext>
            </a:extLst>
          </p:cNvPr>
          <p:cNvSpPr/>
          <p:nvPr/>
        </p:nvSpPr>
        <p:spPr>
          <a:xfrm>
            <a:off x="902951" y="432000"/>
            <a:ext cx="2514098" cy="1959517"/>
          </a:xfrm>
          <a:custGeom>
            <a:avLst/>
            <a:gdLst/>
            <a:ahLst/>
            <a:cxnLst/>
            <a:rect l="l" t="t" r="r" b="b"/>
            <a:pathLst>
              <a:path w="2514098" h="1959517">
                <a:moveTo>
                  <a:pt x="0" y="0"/>
                </a:moveTo>
                <a:lnTo>
                  <a:pt x="2514098" y="0"/>
                </a:lnTo>
                <a:lnTo>
                  <a:pt x="2514098" y="1959517"/>
                </a:lnTo>
                <a:lnTo>
                  <a:pt x="0" y="19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>
            <a:extLst>
              <a:ext uri="{FF2B5EF4-FFF2-40B4-BE49-F238E27FC236}">
                <a16:creationId xmlns:a16="http://schemas.microsoft.com/office/drawing/2014/main" id="{9365B69A-C5B2-2B5F-B74E-7D8F4B29CE31}"/>
              </a:ext>
            </a:extLst>
          </p:cNvPr>
          <p:cNvGrpSpPr/>
          <p:nvPr/>
        </p:nvGrpSpPr>
        <p:grpSpPr>
          <a:xfrm>
            <a:off x="0" y="0"/>
            <a:ext cx="4322521" cy="432000"/>
            <a:chOff x="0" y="0"/>
            <a:chExt cx="2710914" cy="270933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5ADAEBD-3EA1-B221-617E-2BADB5A54841}"/>
                </a:ext>
              </a:extLst>
            </p:cNvPr>
            <p:cNvSpPr/>
            <p:nvPr/>
          </p:nvSpPr>
          <p:spPr>
            <a:xfrm>
              <a:off x="0" y="0"/>
              <a:ext cx="2710914" cy="270933"/>
            </a:xfrm>
            <a:custGeom>
              <a:avLst/>
              <a:gdLst/>
              <a:ahLst/>
              <a:cxnLst/>
              <a:rect l="l" t="t" r="r" b="b"/>
              <a:pathLst>
                <a:path w="2710914" h="270933">
                  <a:moveTo>
                    <a:pt x="0" y="0"/>
                  </a:moveTo>
                  <a:lnTo>
                    <a:pt x="2710914" y="0"/>
                  </a:lnTo>
                  <a:lnTo>
                    <a:pt x="271091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41BE4627-2015-469D-4123-FE68536AE084}"/>
                </a:ext>
              </a:extLst>
            </p:cNvPr>
            <p:cNvSpPr txBox="1"/>
            <p:nvPr/>
          </p:nvSpPr>
          <p:spPr>
            <a:xfrm>
              <a:off x="0" y="-28575"/>
              <a:ext cx="2710914" cy="299508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>
            <a:extLst>
              <a:ext uri="{FF2B5EF4-FFF2-40B4-BE49-F238E27FC236}">
                <a16:creationId xmlns:a16="http://schemas.microsoft.com/office/drawing/2014/main" id="{C92FDF58-5A97-C358-DBD5-C49838A22F4B}"/>
              </a:ext>
            </a:extLst>
          </p:cNvPr>
          <p:cNvSpPr/>
          <p:nvPr/>
        </p:nvSpPr>
        <p:spPr>
          <a:xfrm>
            <a:off x="3921209" y="61736"/>
            <a:ext cx="280187" cy="503708"/>
          </a:xfrm>
          <a:custGeom>
            <a:avLst/>
            <a:gdLst/>
            <a:ahLst/>
            <a:cxnLst/>
            <a:rect l="l" t="t" r="r" b="b"/>
            <a:pathLst>
              <a:path w="280187" h="503708">
                <a:moveTo>
                  <a:pt x="0" y="0"/>
                </a:moveTo>
                <a:lnTo>
                  <a:pt x="280187" y="0"/>
                </a:lnTo>
                <a:lnTo>
                  <a:pt x="280187" y="503708"/>
                </a:lnTo>
                <a:lnTo>
                  <a:pt x="0" y="5037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AA60E618-7552-849A-11C9-FD32244BF7B5}"/>
              </a:ext>
            </a:extLst>
          </p:cNvPr>
          <p:cNvSpPr txBox="1"/>
          <p:nvPr/>
        </p:nvSpPr>
        <p:spPr>
          <a:xfrm>
            <a:off x="1817690" y="4101191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 eme siècle 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9181B38-8398-33B3-7D07-90262F1C992C}"/>
              </a:ext>
            </a:extLst>
          </p:cNvPr>
          <p:cNvSpPr txBox="1"/>
          <p:nvPr/>
        </p:nvSpPr>
        <p:spPr>
          <a:xfrm>
            <a:off x="674467" y="2907969"/>
            <a:ext cx="352692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Bernard Palissy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céramiste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période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Baroque </a:t>
            </a:r>
            <a:r>
              <a:rPr lang="en-US" sz="14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5BA4EFB-D236-96D4-7FEB-C29C7A6F6528}"/>
              </a:ext>
            </a:extLst>
          </p:cNvPr>
          <p:cNvSpPr txBox="1"/>
          <p:nvPr/>
        </p:nvSpPr>
        <p:spPr>
          <a:xfrm>
            <a:off x="1771372" y="3533097"/>
            <a:ext cx="99125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France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3026A21-DD09-BD7B-61CE-BA8ECAFB4DF1}"/>
              </a:ext>
            </a:extLst>
          </p:cNvPr>
          <p:cNvSpPr txBox="1"/>
          <p:nvPr/>
        </p:nvSpPr>
        <p:spPr>
          <a:xfrm>
            <a:off x="675745" y="4726290"/>
            <a:ext cx="3543969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Vélasquez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Rembrant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Le </a:t>
            </a:r>
            <a:r>
              <a:rPr lang="en-US" sz="1300" spc="-37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caravage</a:t>
            </a:r>
            <a:r>
              <a:rPr lang="en-US" sz="1300" spc="-37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Renaissance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EBFCAD7A-AEA4-C28D-5CDC-B7D49AA4C03E}"/>
              </a:ext>
            </a:extLst>
          </p:cNvPr>
          <p:cNvSpPr txBox="1"/>
          <p:nvPr/>
        </p:nvSpPr>
        <p:spPr>
          <a:xfrm>
            <a:off x="572938" y="5314911"/>
            <a:ext cx="3749583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54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Rustiques figulines moulées faïence émaillée jaspeée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FAB3A3B9-D841-43EA-B603-7F18719991BF}"/>
              </a:ext>
            </a:extLst>
          </p:cNvPr>
          <p:cNvSpPr txBox="1"/>
          <p:nvPr/>
        </p:nvSpPr>
        <p:spPr>
          <a:xfrm>
            <a:off x="1096511" y="5955933"/>
            <a:ext cx="2797327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Plat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d’apparat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400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1400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relief ( fiche 12)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96BEE1B7-C04D-A56C-3848-CE2B3001191B}"/>
              </a:ext>
            </a:extLst>
          </p:cNvPr>
          <p:cNvSpPr txBox="1"/>
          <p:nvPr/>
        </p:nvSpPr>
        <p:spPr>
          <a:xfrm>
            <a:off x="24932" y="15441"/>
            <a:ext cx="2857158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AD598B6F-F5EA-C2A5-5802-664211DD304B}"/>
              </a:ext>
            </a:extLst>
          </p:cNvPr>
          <p:cNvSpPr txBox="1"/>
          <p:nvPr/>
        </p:nvSpPr>
        <p:spPr>
          <a:xfrm>
            <a:off x="999419" y="2343892"/>
            <a:ext cx="248550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LES RUSTIQUES FIGULINES</a:t>
            </a:r>
          </a:p>
        </p:txBody>
      </p:sp>
      <p:grpSp>
        <p:nvGrpSpPr>
          <p:cNvPr id="58" name="Group 58">
            <a:extLst>
              <a:ext uri="{FF2B5EF4-FFF2-40B4-BE49-F238E27FC236}">
                <a16:creationId xmlns:a16="http://schemas.microsoft.com/office/drawing/2014/main" id="{3FAB1CE1-C3A8-85AA-8366-00DE2058D8E4}"/>
              </a:ext>
            </a:extLst>
          </p:cNvPr>
          <p:cNvGrpSpPr/>
          <p:nvPr/>
        </p:nvGrpSpPr>
        <p:grpSpPr>
          <a:xfrm>
            <a:off x="1108803" y="2715216"/>
            <a:ext cx="3296367" cy="3183010"/>
            <a:chOff x="0" y="0"/>
            <a:chExt cx="4395156" cy="4244013"/>
          </a:xfrm>
        </p:grpSpPr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CDB0F4A8-C336-5AFB-A7EE-0FC1E4B55E86}"/>
                </a:ext>
              </a:extLst>
            </p:cNvPr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CD86A86A-7925-46F2-D6E5-920FE0C2E22B}"/>
                </a:ext>
              </a:extLst>
            </p:cNvPr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B5A02D0A-E9B8-BB71-2E70-23BE4381065F}"/>
                </a:ext>
              </a:extLst>
            </p:cNvPr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E96E96FB-A4DF-41C5-6F63-BA763B75A760}"/>
                </a:ext>
              </a:extLst>
            </p:cNvPr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B8BB8351-128E-BC68-F10C-3D311B2AFC07}"/>
                </a:ext>
              </a:extLst>
            </p:cNvPr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42006687-D753-E7C4-13BC-12312078E6AA}"/>
                </a:ext>
              </a:extLst>
            </p:cNvPr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53D64CA9-6ADD-D724-4D36-5125A1F7BA31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9F9CA64-5EAC-D176-CA3E-5C8DF955C25C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B6C9973A-B760-C216-5D74-1C845B825EA9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DFD01601-BC92-F9C7-1CBA-1BED849E3771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796E71EE-E99F-D6A4-7569-62B1ACCAB4B3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7667C191-59F0-D3C3-B1D1-BF4FC881784C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BD70965E-DCC7-7C50-E928-0F4D5BB18A89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AC3FC456-698D-DC1D-114B-FD1681DC8BCC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B50E1F94-E266-E7F6-ACCF-AA77604E57D5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C8F17CEF-C3C5-9A17-39B1-BA95A925C3AE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45EF4241-362B-3FCE-202D-31DED342A01E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A413DBA6-02EC-2D0D-4DEF-6E493408982E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A6AD5C91-433A-7515-788D-B404E6879EC3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0527D659-7480-1220-F1D3-A52BC0E352B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8279A6F7-F9FF-B60E-DA4A-CBD337E0CBBC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C99FBD86-C0B1-BB87-8FC0-48ADD8885488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873295BA-2E9B-BF07-2E09-C636955E6170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9090EB2-B898-8B2C-5AD9-A03444CDB592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E1C25FF1-99EF-BBA5-EFA3-7D7DFB430FE1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5B7896F1-1313-DA6A-367D-1C75D5C608C9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0EA56FDD-9158-79BF-13F7-8FF4F3E6EAAD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4073E9F8-7797-B65C-6597-881668262808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CF60B900-027B-DCC8-B996-47E40B6C452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C8EC7359-569B-026E-8899-E01301A98E17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EF778C33-3162-113A-2691-5198C3A911C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622818BF-3C01-4495-C44A-C00C23ED4271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B50DD1DE-1A4A-73D9-A234-4CDC86961191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C1A88B84-8E82-46D9-640F-9B735729CDA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E4D5EEEC-CA18-5D09-FB50-6330F2F12C7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19669EA1-F417-AD89-C9A7-0942E14A1C1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6F63EDBD-C758-276C-89B5-2AFA2DD15815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7B2B09DC-9076-F856-4392-43D3D4A770E9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66B86964-509F-E094-9C86-D8EC0207D6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166F36DE-771A-E2EB-BF7A-24C210E36EDF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DFE97DCD-27F1-D047-9A7D-3D4D11D90C0B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8EA261F8-CB1D-BD4A-14B3-22A2116CBA9F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5CC40AD2-2569-FF9A-75BE-FD9DBAA9C2A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1B359ABD-3A80-0441-3744-C7F3EEEECCE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497A420E-4A38-59BC-2FE3-E1CBC056685C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EF20EA92-401C-A0E8-8BE5-D3D419F363A3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C51A4063-5B71-7EFD-C0D9-7B4795DB9D03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79BC9AC6-7715-C0C9-5100-DABA2AB1D746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DC9C739C-1EDE-1FBD-5507-2AEA8249B7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0EB0CADD-6475-7875-7FB5-5F355E498C14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480B7F8-9132-FD25-4B63-A7D111F5290A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1435302E-CE32-A615-6FE0-4AED1A906FA8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A90278AD-53D0-F079-7A48-18355EC3AB5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E70AB616-0118-8401-1F8F-C2D58E1DBD6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33BCF5F3-6493-B1E7-D24D-6B037EC48B5A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C9D67412-5E59-950D-22D4-65AE11C4AC5C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1164EB21-DB27-6D4A-107F-38A9121AABD1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C3A09456-D057-3C9B-4284-7F685FB4C27B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3929D8B2-DAFA-6946-77EF-E96A7D024A6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F6021072-0003-2AF2-1F2A-03EFE63C0308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C91DB458-2DC5-B0FD-6867-42B2FAE450F8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F14A48C6-1E77-1E3D-74D9-2AC84BBC0C4A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2" name="Image 121">
              <a:hlinkClick r:id="rId19"/>
              <a:extLst>
                <a:ext uri="{FF2B5EF4-FFF2-40B4-BE49-F238E27FC236}">
                  <a16:creationId xmlns:a16="http://schemas.microsoft.com/office/drawing/2014/main" id="{2BA2B38F-E17E-A884-2C33-E07CD8B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3" name="Picture 4">
              <a:hlinkClick r:id="rId22"/>
              <a:extLst>
                <a:ext uri="{FF2B5EF4-FFF2-40B4-BE49-F238E27FC236}">
                  <a16:creationId xmlns:a16="http://schemas.microsoft.com/office/drawing/2014/main" id="{1B2F3CC7-DA31-65B4-A3CA-B5CD8A077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hlinkClick r:id="rId24"/>
              <a:extLst>
                <a:ext uri="{FF2B5EF4-FFF2-40B4-BE49-F238E27FC236}">
                  <a16:creationId xmlns:a16="http://schemas.microsoft.com/office/drawing/2014/main" id="{35EA6549-BB7E-8B73-3C8B-178946D40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6">
              <a:hlinkClick r:id="rId27"/>
              <a:extLst>
                <a:ext uri="{FF2B5EF4-FFF2-40B4-BE49-F238E27FC236}">
                  <a16:creationId xmlns:a16="http://schemas.microsoft.com/office/drawing/2014/main" id="{DF053F16-0E38-D774-5379-F335B970AF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rcRect/>
            <a:stretch/>
          </p:blipFill>
          <p:spPr bwMode="auto">
            <a:xfrm>
              <a:off x="-5081" y="1172508"/>
              <a:ext cx="1950322" cy="145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4D4A8273-11A3-AAE4-0A51-F83689228E7F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action="ppaction://hlinksldjump"/>
          </p:cNvPr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hlinkClick r:id="rId4" action="ppaction://hlinksldjump"/>
          </p:cNvPr>
          <p:cNvSpPr/>
          <p:nvPr/>
        </p:nvSpPr>
        <p:spPr>
          <a:xfrm>
            <a:off x="-16342" y="1212784"/>
            <a:ext cx="4336342" cy="3379796"/>
          </a:xfrm>
          <a:custGeom>
            <a:avLst/>
            <a:gdLst/>
            <a:ahLst/>
            <a:cxnLst/>
            <a:rect l="l" t="t" r="r" b="b"/>
            <a:pathLst>
              <a:path w="4336342" h="3379796">
                <a:moveTo>
                  <a:pt x="0" y="0"/>
                </a:moveTo>
                <a:lnTo>
                  <a:pt x="4336342" y="0"/>
                </a:lnTo>
                <a:lnTo>
                  <a:pt x="4336342" y="3379796"/>
                </a:lnTo>
                <a:lnTo>
                  <a:pt x="0" y="3379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Ellipse 3">
            <a:hlinkClick r:id="rId2" action="ppaction://hlinksldjump"/>
            <a:extLst>
              <a:ext uri="{FF2B5EF4-FFF2-40B4-BE49-F238E27FC236}">
                <a16:creationId xmlns:a16="http://schemas.microsoft.com/office/drawing/2014/main" id="{52BEE255-A614-2358-D678-6F00E3D8116C}"/>
              </a:ext>
            </a:extLst>
          </p:cNvPr>
          <p:cNvSpPr/>
          <p:nvPr/>
        </p:nvSpPr>
        <p:spPr>
          <a:xfrm>
            <a:off x="3911600" y="6134100"/>
            <a:ext cx="26705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9CA55DD-D65F-BFC6-2700-406E1E0D33CC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314825" cy="6477000"/>
          </a:xfrm>
          <a:custGeom>
            <a:avLst/>
            <a:gdLst/>
            <a:ahLst/>
            <a:cxnLst/>
            <a:rect l="l" t="t" r="r" b="b"/>
            <a:pathLst>
              <a:path w="4314825" h="6477000">
                <a:moveTo>
                  <a:pt x="0" y="0"/>
                </a:moveTo>
                <a:lnTo>
                  <a:pt x="4314825" y="0"/>
                </a:lnTo>
                <a:lnTo>
                  <a:pt x="431482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96" y="2660840"/>
            <a:ext cx="4095354" cy="513867"/>
            <a:chOff x="0" y="0"/>
            <a:chExt cx="3025920" cy="3796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096" y="3271727"/>
            <a:ext cx="4095354" cy="513867"/>
            <a:chOff x="0" y="0"/>
            <a:chExt cx="3025920" cy="379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832" y="3866444"/>
            <a:ext cx="4099617" cy="513867"/>
            <a:chOff x="0" y="0"/>
            <a:chExt cx="3029071" cy="37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60" y="4460452"/>
            <a:ext cx="4095354" cy="513867"/>
            <a:chOff x="0" y="0"/>
            <a:chExt cx="3025920" cy="3796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360" y="5071338"/>
            <a:ext cx="4095354" cy="513867"/>
            <a:chOff x="0" y="0"/>
            <a:chExt cx="3025920" cy="3796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25920" cy="379679"/>
            </a:xfrm>
            <a:custGeom>
              <a:avLst/>
              <a:gdLst/>
              <a:ahLst/>
              <a:cxnLst/>
              <a:rect l="l" t="t" r="r" b="b"/>
              <a:pathLst>
                <a:path w="3025920" h="379679">
                  <a:moveTo>
                    <a:pt x="0" y="0"/>
                  </a:moveTo>
                  <a:lnTo>
                    <a:pt x="3025920" y="0"/>
                  </a:lnTo>
                  <a:lnTo>
                    <a:pt x="3025920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025920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096" y="5666055"/>
            <a:ext cx="4099617" cy="513867"/>
            <a:chOff x="0" y="0"/>
            <a:chExt cx="3029071" cy="3796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29071" cy="379679"/>
            </a:xfrm>
            <a:custGeom>
              <a:avLst/>
              <a:gdLst/>
              <a:ahLst/>
              <a:cxnLst/>
              <a:rect l="l" t="t" r="r" b="b"/>
              <a:pathLst>
                <a:path w="3029071" h="379679">
                  <a:moveTo>
                    <a:pt x="0" y="0"/>
                  </a:moveTo>
                  <a:lnTo>
                    <a:pt x="3029071" y="0"/>
                  </a:lnTo>
                  <a:lnTo>
                    <a:pt x="3029071" y="379679"/>
                  </a:lnTo>
                  <a:lnTo>
                    <a:pt x="0" y="379679"/>
                  </a:lnTo>
                  <a:close/>
                </a:path>
              </a:pathLst>
            </a:custGeom>
            <a:solidFill>
              <a:srgbClr val="FFFCF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029071" cy="40825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>
            <a:hlinkClick r:id="rId15" action="ppaction://hlinksldjump"/>
          </p:cNvPr>
          <p:cNvSpPr/>
          <p:nvPr/>
        </p:nvSpPr>
        <p:spPr>
          <a:xfrm>
            <a:off x="1210196" y="271337"/>
            <a:ext cx="1899609" cy="2199003"/>
          </a:xfrm>
          <a:custGeom>
            <a:avLst/>
            <a:gdLst/>
            <a:ahLst/>
            <a:cxnLst/>
            <a:rect l="l" t="t" r="r" b="b"/>
            <a:pathLst>
              <a:path w="1899609" h="2199003">
                <a:moveTo>
                  <a:pt x="0" y="0"/>
                </a:moveTo>
                <a:lnTo>
                  <a:pt x="1899608" y="0"/>
                </a:lnTo>
                <a:lnTo>
                  <a:pt x="1899608" y="2199003"/>
                </a:lnTo>
                <a:lnTo>
                  <a:pt x="0" y="219900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-86783" y="-63900"/>
            <a:ext cx="4404784" cy="495900"/>
            <a:chOff x="0" y="0"/>
            <a:chExt cx="2952401" cy="31100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952401" cy="311009"/>
            </a:xfrm>
            <a:custGeom>
              <a:avLst/>
              <a:gdLst/>
              <a:ahLst/>
              <a:cxnLst/>
              <a:rect l="l" t="t" r="r" b="b"/>
              <a:pathLst>
                <a:path w="2952401" h="311009">
                  <a:moveTo>
                    <a:pt x="0" y="0"/>
                  </a:moveTo>
                  <a:lnTo>
                    <a:pt x="2952401" y="0"/>
                  </a:lnTo>
                  <a:lnTo>
                    <a:pt x="2952401" y="311009"/>
                  </a:lnTo>
                  <a:lnTo>
                    <a:pt x="0" y="311009"/>
                  </a:lnTo>
                  <a:close/>
                </a:path>
              </a:pathLst>
            </a:custGeom>
            <a:solidFill>
              <a:srgbClr val="1DAF5C">
                <a:alpha val="58824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2952401" cy="33958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3909071" y="103861"/>
            <a:ext cx="306379" cy="419458"/>
          </a:xfrm>
          <a:custGeom>
            <a:avLst/>
            <a:gdLst/>
            <a:ahLst/>
            <a:cxnLst/>
            <a:rect l="l" t="t" r="r" b="b"/>
            <a:pathLst>
              <a:path w="306379" h="419458">
                <a:moveTo>
                  <a:pt x="0" y="0"/>
                </a:moveTo>
                <a:lnTo>
                  <a:pt x="306379" y="0"/>
                </a:lnTo>
                <a:lnTo>
                  <a:pt x="306379" y="419458"/>
                </a:lnTo>
                <a:lnTo>
                  <a:pt x="0" y="419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688672" y="2880936"/>
            <a:ext cx="3512195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Saint-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Porchaire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Orfèvrerie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Architecture </a:t>
            </a:r>
            <a:r>
              <a:rPr lang="en-US" sz="1300" spc="-2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Gothique</a:t>
            </a:r>
            <a:r>
              <a:rPr lang="en-US" sz="1300" spc="-2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63679" y="4097820"/>
            <a:ext cx="114612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16éme siècle </a:t>
            </a: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35208" y="3504938"/>
            <a:ext cx="206834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Saint- Porchaire France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51813" y="4690357"/>
            <a:ext cx="398591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6"/>
              </a:lnSpc>
            </a:pPr>
            <a:r>
              <a:rPr lang="en-US" sz="1200" spc="115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Château de Chambord/ art décoratifs/ </a:t>
            </a:r>
          </a:p>
          <a:p>
            <a:pPr algn="ctr">
              <a:lnSpc>
                <a:spcPts val="1442"/>
              </a:lnSpc>
            </a:pPr>
            <a:r>
              <a:rPr lang="en-US" sz="1400" spc="9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tapisserie</a:t>
            </a:r>
            <a:r>
              <a:rPr lang="en-US" sz="1400" spc="9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/ </a:t>
            </a:r>
            <a:r>
              <a:rPr lang="en-US" sz="1400" spc="98" dirty="0" err="1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Enluminures</a:t>
            </a:r>
            <a:r>
              <a:rPr lang="en-US" sz="1400" spc="98" dirty="0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 ( fiche 12)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04285" y="5301403"/>
            <a:ext cx="3680969" cy="24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spc="-37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Terre cuite émail stannifère couleur ivoire décors fins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32000" y="5794127"/>
            <a:ext cx="3985913" cy="4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Aiguière décor grotesque architectural </a:t>
            </a:r>
          </a:p>
          <a:p>
            <a:pPr algn="ctr">
              <a:lnSpc>
                <a:spcPts val="1204"/>
              </a:lnSpc>
            </a:pPr>
            <a:r>
              <a:rPr lang="en-US" sz="1400" spc="-68">
                <a:solidFill>
                  <a:srgbClr val="C40004"/>
                </a:solidFill>
                <a:latin typeface="Arimo"/>
                <a:ea typeface="Arimo"/>
                <a:cs typeface="Arimo"/>
                <a:sym typeface="Arimo"/>
              </a:rPr>
              <a:t>reliure orfèvrerie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-11873"/>
            <a:ext cx="287621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FAMILLE: LE 16ÈME SIÈCLE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12205" y="2296351"/>
            <a:ext cx="3238283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L’AIGUIÈRE DE ST PORCHAIRE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023633" y="2660840"/>
            <a:ext cx="3296367" cy="3183010"/>
            <a:chOff x="0" y="0"/>
            <a:chExt cx="4395156" cy="4244013"/>
          </a:xfrm>
        </p:grpSpPr>
        <p:sp>
          <p:nvSpPr>
            <p:cNvPr id="59" name="TextBox 59"/>
            <p:cNvSpPr txBox="1"/>
            <p:nvPr/>
          </p:nvSpPr>
          <p:spPr>
            <a:xfrm>
              <a:off x="878104" y="-47625"/>
              <a:ext cx="1765672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Style artistique 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292067" y="748987"/>
              <a:ext cx="2937745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Situer géographiquement 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68380" y="1553627"/>
              <a:ext cx="3321131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Dater millénaire siècle année 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2301037"/>
              <a:ext cx="432529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 spc="-4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Référence artistique de l’époque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26479" y="3167952"/>
              <a:ext cx="4168677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Matériaux façonnage décors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28804" y="3927709"/>
              <a:ext cx="3639384" cy="316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60"/>
                </a:lnSpc>
              </a:pPr>
              <a:r>
                <a:rPr lang="en-US" sz="14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Fonction d'usage &amp; symbolique </a:t>
              </a:r>
            </a:p>
          </p:txBody>
        </p:sp>
      </p:grpSp>
      <p:grpSp>
        <p:nvGrpSpPr>
          <p:cNvPr id="65" name="Group 6">
            <a:extLst>
              <a:ext uri="{FF2B5EF4-FFF2-40B4-BE49-F238E27FC236}">
                <a16:creationId xmlns:a16="http://schemas.microsoft.com/office/drawing/2014/main" id="{F72D8217-1BBA-B2D3-909B-4BDD661ED822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0" y="0"/>
            <a:chExt cx="315039" cy="319296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3063BE56-0051-2C1D-8E8E-E1E7756BBD45}"/>
                </a:ext>
              </a:extLst>
            </p:cNvPr>
            <p:cNvSpPr/>
            <p:nvPr/>
          </p:nvSpPr>
          <p:spPr>
            <a:xfrm>
              <a:off x="0" y="0"/>
              <a:ext cx="315039" cy="319296"/>
            </a:xfrm>
            <a:custGeom>
              <a:avLst/>
              <a:gdLst/>
              <a:ahLst/>
              <a:cxnLst/>
              <a:rect l="l" t="t" r="r" b="b"/>
              <a:pathLst>
                <a:path w="315039" h="319296">
                  <a:moveTo>
                    <a:pt x="0" y="0"/>
                  </a:moveTo>
                  <a:lnTo>
                    <a:pt x="315039" y="0"/>
                  </a:lnTo>
                  <a:lnTo>
                    <a:pt x="315039" y="319296"/>
                  </a:lnTo>
                  <a:lnTo>
                    <a:pt x="0" y="319296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EA6DCF90-B28C-2B3C-649E-DFED1167E56E}"/>
                </a:ext>
              </a:extLst>
            </p:cNvPr>
            <p:cNvSpPr txBox="1"/>
            <p:nvPr/>
          </p:nvSpPr>
          <p:spPr>
            <a:xfrm>
              <a:off x="0" y="-28575"/>
              <a:ext cx="315039" cy="34787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36743394-39C1-2229-03F4-978C5E547890}"/>
              </a:ext>
            </a:extLst>
          </p:cNvPr>
          <p:cNvSpPr/>
          <p:nvPr/>
        </p:nvSpPr>
        <p:spPr>
          <a:xfrm>
            <a:off x="214974" y="2702807"/>
            <a:ext cx="347074" cy="429934"/>
          </a:xfrm>
          <a:custGeom>
            <a:avLst/>
            <a:gdLst/>
            <a:ahLst/>
            <a:cxnLst/>
            <a:rect l="l" t="t" r="r" b="b"/>
            <a:pathLst>
              <a:path w="347074" h="429934">
                <a:moveTo>
                  <a:pt x="0" y="0"/>
                </a:moveTo>
                <a:lnTo>
                  <a:pt x="347074" y="0"/>
                </a:lnTo>
                <a:lnTo>
                  <a:pt x="347074" y="429934"/>
                </a:lnTo>
                <a:lnTo>
                  <a:pt x="0" y="42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19">
            <a:extLst>
              <a:ext uri="{FF2B5EF4-FFF2-40B4-BE49-F238E27FC236}">
                <a16:creationId xmlns:a16="http://schemas.microsoft.com/office/drawing/2014/main" id="{23F603F2-3F4D-ECD3-B69D-EED13CB7B830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0" y="0"/>
            <a:chExt cx="315039" cy="315039"/>
          </a:xfrm>
        </p:grpSpPr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73FA0DAA-DFE0-E957-336D-E238A9E75A87}"/>
                </a:ext>
              </a:extLst>
            </p:cNvPr>
            <p:cNvSpPr/>
            <p:nvPr/>
          </p:nvSpPr>
          <p:spPr>
            <a:xfrm>
              <a:off x="0" y="0"/>
              <a:ext cx="315039" cy="315039"/>
            </a:xfrm>
            <a:custGeom>
              <a:avLst/>
              <a:gdLst/>
              <a:ahLst/>
              <a:cxnLst/>
              <a:rect l="l" t="t" r="r" b="b"/>
              <a:pathLst>
                <a:path w="315039" h="315039">
                  <a:moveTo>
                    <a:pt x="0" y="0"/>
                  </a:moveTo>
                  <a:lnTo>
                    <a:pt x="315039" y="0"/>
                  </a:lnTo>
                  <a:lnTo>
                    <a:pt x="315039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FB0B4D8E-7E18-7E07-F705-D8AA360185C2}"/>
                </a:ext>
              </a:extLst>
            </p:cNvPr>
            <p:cNvSpPr txBox="1"/>
            <p:nvPr/>
          </p:nvSpPr>
          <p:spPr>
            <a:xfrm>
              <a:off x="0" y="-28575"/>
              <a:ext cx="315039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2" name="Freeform 22">
            <a:extLst>
              <a:ext uri="{FF2B5EF4-FFF2-40B4-BE49-F238E27FC236}">
                <a16:creationId xmlns:a16="http://schemas.microsoft.com/office/drawing/2014/main" id="{8FB5113F-35E6-619B-6401-24C881A51C84}"/>
              </a:ext>
            </a:extLst>
          </p:cNvPr>
          <p:cNvSpPr/>
          <p:nvPr/>
        </p:nvSpPr>
        <p:spPr>
          <a:xfrm>
            <a:off x="153874" y="4463608"/>
            <a:ext cx="487845" cy="476314"/>
          </a:xfrm>
          <a:custGeom>
            <a:avLst/>
            <a:gdLst/>
            <a:ahLst/>
            <a:cxnLst/>
            <a:rect l="l" t="t" r="r" b="b"/>
            <a:pathLst>
              <a:path w="487845" h="476314">
                <a:moveTo>
                  <a:pt x="0" y="0"/>
                </a:moveTo>
                <a:lnTo>
                  <a:pt x="487845" y="0"/>
                </a:lnTo>
                <a:lnTo>
                  <a:pt x="487845" y="476314"/>
                </a:lnTo>
                <a:lnTo>
                  <a:pt x="0" y="476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3" name="Group 29">
            <a:extLst>
              <a:ext uri="{FF2B5EF4-FFF2-40B4-BE49-F238E27FC236}">
                <a16:creationId xmlns:a16="http://schemas.microsoft.com/office/drawing/2014/main" id="{7BDC2A1B-E0F7-6DFF-4C80-1A32D22C1023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0" y="0"/>
            <a:chExt cx="321564" cy="315039"/>
          </a:xfrm>
        </p:grpSpPr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A7DF32CB-ED18-9C78-16AA-1A5E5F2A74F1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1DAF5C"/>
            </a:solidFill>
          </p:spPr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48202C13-98C1-7501-258C-29DE813CA668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grpSp>
        <p:nvGrpSpPr>
          <p:cNvPr id="76" name="Group 32">
            <a:extLst>
              <a:ext uri="{FF2B5EF4-FFF2-40B4-BE49-F238E27FC236}">
                <a16:creationId xmlns:a16="http://schemas.microsoft.com/office/drawing/2014/main" id="{0FC4A281-5394-3135-9C19-D0169A7BAB74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0" y="0"/>
            <a:chExt cx="321564" cy="326986"/>
          </a:xfrm>
        </p:grpSpPr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1AF32DA4-E24C-9F56-5726-1364209E37DC}"/>
                </a:ext>
              </a:extLst>
            </p:cNvPr>
            <p:cNvSpPr/>
            <p:nvPr/>
          </p:nvSpPr>
          <p:spPr>
            <a:xfrm>
              <a:off x="0" y="0"/>
              <a:ext cx="321564" cy="326986"/>
            </a:xfrm>
            <a:custGeom>
              <a:avLst/>
              <a:gdLst/>
              <a:ahLst/>
              <a:cxnLst/>
              <a:rect l="l" t="t" r="r" b="b"/>
              <a:pathLst>
                <a:path w="321564" h="326986">
                  <a:moveTo>
                    <a:pt x="0" y="0"/>
                  </a:moveTo>
                  <a:lnTo>
                    <a:pt x="321564" y="0"/>
                  </a:lnTo>
                  <a:lnTo>
                    <a:pt x="321564" y="326986"/>
                  </a:lnTo>
                  <a:lnTo>
                    <a:pt x="0" y="326986"/>
                  </a:ln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B39360D0-7ED5-7508-CFD2-8C8DB71E65B3}"/>
                </a:ext>
              </a:extLst>
            </p:cNvPr>
            <p:cNvSpPr txBox="1"/>
            <p:nvPr/>
          </p:nvSpPr>
          <p:spPr>
            <a:xfrm>
              <a:off x="0" y="-28575"/>
              <a:ext cx="321564" cy="355561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79" name="Freeform 35">
            <a:extLst>
              <a:ext uri="{FF2B5EF4-FFF2-40B4-BE49-F238E27FC236}">
                <a16:creationId xmlns:a16="http://schemas.microsoft.com/office/drawing/2014/main" id="{66279550-1C43-ACEC-2336-741208803005}"/>
              </a:ext>
            </a:extLst>
          </p:cNvPr>
          <p:cNvSpPr/>
          <p:nvPr/>
        </p:nvSpPr>
        <p:spPr>
          <a:xfrm>
            <a:off x="206449" y="3296414"/>
            <a:ext cx="342240" cy="468239"/>
          </a:xfrm>
          <a:custGeom>
            <a:avLst/>
            <a:gdLst/>
            <a:ahLst/>
            <a:cxnLst/>
            <a:rect l="l" t="t" r="r" b="b"/>
            <a:pathLst>
              <a:path w="342240" h="468239">
                <a:moveTo>
                  <a:pt x="0" y="0"/>
                </a:moveTo>
                <a:lnTo>
                  <a:pt x="342239" y="0"/>
                </a:lnTo>
                <a:lnTo>
                  <a:pt x="342239" y="468239"/>
                </a:lnTo>
                <a:lnTo>
                  <a:pt x="0" y="468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36">
            <a:extLst>
              <a:ext uri="{FF2B5EF4-FFF2-40B4-BE49-F238E27FC236}">
                <a16:creationId xmlns:a16="http://schemas.microsoft.com/office/drawing/2014/main" id="{E6E42558-12C6-B851-2D7C-5FEEAE9E62CD}"/>
              </a:ext>
            </a:extLst>
          </p:cNvPr>
          <p:cNvSpPr/>
          <p:nvPr/>
        </p:nvSpPr>
        <p:spPr>
          <a:xfrm>
            <a:off x="153874" y="3872952"/>
            <a:ext cx="458332" cy="459480"/>
          </a:xfrm>
          <a:custGeom>
            <a:avLst/>
            <a:gdLst/>
            <a:ahLst/>
            <a:cxnLst/>
            <a:rect l="l" t="t" r="r" b="b"/>
            <a:pathLst>
              <a:path w="458332" h="459480">
                <a:moveTo>
                  <a:pt x="0" y="0"/>
                </a:moveTo>
                <a:lnTo>
                  <a:pt x="458331" y="0"/>
                </a:lnTo>
                <a:lnTo>
                  <a:pt x="458331" y="459480"/>
                </a:lnTo>
                <a:lnTo>
                  <a:pt x="0" y="459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37">
            <a:extLst>
              <a:ext uri="{FF2B5EF4-FFF2-40B4-BE49-F238E27FC236}">
                <a16:creationId xmlns:a16="http://schemas.microsoft.com/office/drawing/2014/main" id="{161345F3-0DF8-652D-52B9-DD8258BE36EF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0" y="0"/>
            <a:chExt cx="315039" cy="307675"/>
          </a:xfrm>
        </p:grpSpPr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212B2506-5DC7-970A-4D05-BC005A08B6D0}"/>
                </a:ext>
              </a:extLst>
            </p:cNvPr>
            <p:cNvSpPr/>
            <p:nvPr/>
          </p:nvSpPr>
          <p:spPr>
            <a:xfrm>
              <a:off x="0" y="0"/>
              <a:ext cx="315039" cy="307675"/>
            </a:xfrm>
            <a:custGeom>
              <a:avLst/>
              <a:gdLst/>
              <a:ahLst/>
              <a:cxnLst/>
              <a:rect l="l" t="t" r="r" b="b"/>
              <a:pathLst>
                <a:path w="315039" h="307675">
                  <a:moveTo>
                    <a:pt x="0" y="0"/>
                  </a:moveTo>
                  <a:lnTo>
                    <a:pt x="315039" y="0"/>
                  </a:lnTo>
                  <a:lnTo>
                    <a:pt x="315039" y="307675"/>
                  </a:lnTo>
                  <a:lnTo>
                    <a:pt x="0" y="307675"/>
                  </a:lnTo>
                  <a:close/>
                </a:path>
              </a:pathLst>
            </a:custGeom>
            <a:solidFill>
              <a:srgbClr val="AE5B38"/>
            </a:solidFill>
          </p:spPr>
        </p:sp>
        <p:sp>
          <p:nvSpPr>
            <p:cNvPr id="83" name="TextBox 39">
              <a:extLst>
                <a:ext uri="{FF2B5EF4-FFF2-40B4-BE49-F238E27FC236}">
                  <a16:creationId xmlns:a16="http://schemas.microsoft.com/office/drawing/2014/main" id="{B121B8C5-E6A7-4FB7-0219-5D14B41A794C}"/>
                </a:ext>
              </a:extLst>
            </p:cNvPr>
            <p:cNvSpPr txBox="1"/>
            <p:nvPr/>
          </p:nvSpPr>
          <p:spPr>
            <a:xfrm>
              <a:off x="0" y="-28575"/>
              <a:ext cx="315039" cy="336250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8B736780-CE24-E3CC-2BB1-03B7BA0078E1}"/>
              </a:ext>
            </a:extLst>
          </p:cNvPr>
          <p:cNvSpPr/>
          <p:nvPr/>
        </p:nvSpPr>
        <p:spPr>
          <a:xfrm>
            <a:off x="153874" y="5110765"/>
            <a:ext cx="458332" cy="476526"/>
          </a:xfrm>
          <a:custGeom>
            <a:avLst/>
            <a:gdLst/>
            <a:ahLst/>
            <a:cxnLst/>
            <a:rect l="l" t="t" r="r" b="b"/>
            <a:pathLst>
              <a:path w="458332" h="476526">
                <a:moveTo>
                  <a:pt x="0" y="0"/>
                </a:moveTo>
                <a:lnTo>
                  <a:pt x="458331" y="0"/>
                </a:lnTo>
                <a:lnTo>
                  <a:pt x="458331" y="476526"/>
                </a:lnTo>
                <a:lnTo>
                  <a:pt x="0" y="4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5" name="Group 41">
            <a:extLst>
              <a:ext uri="{FF2B5EF4-FFF2-40B4-BE49-F238E27FC236}">
                <a16:creationId xmlns:a16="http://schemas.microsoft.com/office/drawing/2014/main" id="{3DB270B6-8CA8-CFA2-92D5-758FE2F131D9}"/>
              </a:ext>
            </a:extLst>
          </p:cNvPr>
          <p:cNvGrpSpPr/>
          <p:nvPr/>
        </p:nvGrpSpPr>
        <p:grpSpPr>
          <a:xfrm>
            <a:off x="113418" y="5658838"/>
            <a:ext cx="539243" cy="528301"/>
            <a:chOff x="0" y="0"/>
            <a:chExt cx="321564" cy="315039"/>
          </a:xfrm>
        </p:grpSpPr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B6752536-E3C8-206B-DB34-B0AE4461C98A}"/>
                </a:ext>
              </a:extLst>
            </p:cNvPr>
            <p:cNvSpPr/>
            <p:nvPr/>
          </p:nvSpPr>
          <p:spPr>
            <a:xfrm>
              <a:off x="0" y="0"/>
              <a:ext cx="321564" cy="315039"/>
            </a:xfrm>
            <a:custGeom>
              <a:avLst/>
              <a:gdLst/>
              <a:ahLst/>
              <a:cxnLst/>
              <a:rect l="l" t="t" r="r" b="b"/>
              <a:pathLst>
                <a:path w="321564" h="315039">
                  <a:moveTo>
                    <a:pt x="0" y="0"/>
                  </a:moveTo>
                  <a:lnTo>
                    <a:pt x="321564" y="0"/>
                  </a:lnTo>
                  <a:lnTo>
                    <a:pt x="321564" y="315039"/>
                  </a:lnTo>
                  <a:lnTo>
                    <a:pt x="0" y="315039"/>
                  </a:ln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87" name="TextBox 43">
              <a:extLst>
                <a:ext uri="{FF2B5EF4-FFF2-40B4-BE49-F238E27FC236}">
                  <a16:creationId xmlns:a16="http://schemas.microsoft.com/office/drawing/2014/main" id="{BE064A25-E3F8-A6B0-C4BC-53DB59C603E1}"/>
                </a:ext>
              </a:extLst>
            </p:cNvPr>
            <p:cNvSpPr txBox="1"/>
            <p:nvPr/>
          </p:nvSpPr>
          <p:spPr>
            <a:xfrm>
              <a:off x="0" y="-28575"/>
              <a:ext cx="321564" cy="343614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1119"/>
                </a:lnSpc>
              </a:pPr>
              <a:endParaRPr/>
            </a:p>
          </p:txBody>
        </p:sp>
      </p:grpSp>
      <p:sp>
        <p:nvSpPr>
          <p:cNvPr id="88" name="Freeform 44">
            <a:extLst>
              <a:ext uri="{FF2B5EF4-FFF2-40B4-BE49-F238E27FC236}">
                <a16:creationId xmlns:a16="http://schemas.microsoft.com/office/drawing/2014/main" id="{040CF8FA-7460-832C-CB9D-9C4E688AD6AE}"/>
              </a:ext>
            </a:extLst>
          </p:cNvPr>
          <p:cNvSpPr/>
          <p:nvPr/>
        </p:nvSpPr>
        <p:spPr>
          <a:xfrm>
            <a:off x="150710" y="5716831"/>
            <a:ext cx="453718" cy="412316"/>
          </a:xfrm>
          <a:custGeom>
            <a:avLst/>
            <a:gdLst/>
            <a:ahLst/>
            <a:cxnLst/>
            <a:rect l="l" t="t" r="r" b="b"/>
            <a:pathLst>
              <a:path w="453718" h="412316">
                <a:moveTo>
                  <a:pt x="0" y="0"/>
                </a:moveTo>
                <a:lnTo>
                  <a:pt x="453717" y="0"/>
                </a:lnTo>
                <a:lnTo>
                  <a:pt x="453717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50848C2-BF4D-F89B-5FC8-26A3073235EA}"/>
              </a:ext>
            </a:extLst>
          </p:cNvPr>
          <p:cNvGrpSpPr/>
          <p:nvPr/>
        </p:nvGrpSpPr>
        <p:grpSpPr>
          <a:xfrm>
            <a:off x="113418" y="2660840"/>
            <a:ext cx="528301" cy="535441"/>
            <a:chOff x="113418" y="2660840"/>
            <a:chExt cx="528301" cy="535441"/>
          </a:xfrm>
        </p:grpSpPr>
        <p:grpSp>
          <p:nvGrpSpPr>
            <p:cNvPr id="90" name="Group 6">
              <a:extLst>
                <a:ext uri="{FF2B5EF4-FFF2-40B4-BE49-F238E27FC236}">
                  <a16:creationId xmlns:a16="http://schemas.microsoft.com/office/drawing/2014/main" id="{D2482BA0-8E3A-CEFA-ED55-90BB88D5C75E}"/>
                </a:ext>
              </a:extLst>
            </p:cNvPr>
            <p:cNvGrpSpPr/>
            <p:nvPr/>
          </p:nvGrpSpPr>
          <p:grpSpPr>
            <a:xfrm>
              <a:off x="113418" y="2660840"/>
              <a:ext cx="528301" cy="535441"/>
              <a:chOff x="0" y="0"/>
              <a:chExt cx="315039" cy="319296"/>
            </a:xfrm>
          </p:grpSpPr>
          <p:sp>
            <p:nvSpPr>
              <p:cNvPr id="92" name="Freeform 7">
                <a:extLst>
                  <a:ext uri="{FF2B5EF4-FFF2-40B4-BE49-F238E27FC236}">
                    <a16:creationId xmlns:a16="http://schemas.microsoft.com/office/drawing/2014/main" id="{B7A52AFD-6DC7-5C10-2918-0DDAB4DE7760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9296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9296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9296"/>
                    </a:lnTo>
                    <a:lnTo>
                      <a:pt x="0" y="319296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93" name="TextBox 8">
                <a:extLst>
                  <a:ext uri="{FF2B5EF4-FFF2-40B4-BE49-F238E27FC236}">
                    <a16:creationId xmlns:a16="http://schemas.microsoft.com/office/drawing/2014/main" id="{B3AA48C7-7E5D-9AE6-8123-201173E5AE7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787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89DE90A5-28F5-5633-D906-63DE1DA64D5F}"/>
                </a:ext>
              </a:extLst>
            </p:cNvPr>
            <p:cNvSpPr/>
            <p:nvPr/>
          </p:nvSpPr>
          <p:spPr>
            <a:xfrm>
              <a:off x="214974" y="2702807"/>
              <a:ext cx="347074" cy="429934"/>
            </a:xfrm>
            <a:custGeom>
              <a:avLst/>
              <a:gdLst/>
              <a:ahLst/>
              <a:cxnLst/>
              <a:rect l="l" t="t" r="r" b="b"/>
              <a:pathLst>
                <a:path w="347074" h="429934">
                  <a:moveTo>
                    <a:pt x="0" y="0"/>
                  </a:moveTo>
                  <a:lnTo>
                    <a:pt x="347074" y="0"/>
                  </a:lnTo>
                  <a:lnTo>
                    <a:pt x="347074" y="429934"/>
                  </a:lnTo>
                  <a:lnTo>
                    <a:pt x="0" y="42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5162639C-5453-F159-32BF-1DAB4D0806E5}"/>
              </a:ext>
            </a:extLst>
          </p:cNvPr>
          <p:cNvGrpSpPr/>
          <p:nvPr/>
        </p:nvGrpSpPr>
        <p:grpSpPr>
          <a:xfrm>
            <a:off x="124360" y="4453235"/>
            <a:ext cx="528301" cy="528301"/>
            <a:chOff x="124360" y="4453235"/>
            <a:chExt cx="528301" cy="528301"/>
          </a:xfrm>
        </p:grpSpPr>
        <p:grpSp>
          <p:nvGrpSpPr>
            <p:cNvPr id="95" name="Group 19">
              <a:extLst>
                <a:ext uri="{FF2B5EF4-FFF2-40B4-BE49-F238E27FC236}">
                  <a16:creationId xmlns:a16="http://schemas.microsoft.com/office/drawing/2014/main" id="{765163F7-D35F-09A6-FD47-15CB1001375B}"/>
                </a:ext>
              </a:extLst>
            </p:cNvPr>
            <p:cNvGrpSpPr/>
            <p:nvPr/>
          </p:nvGrpSpPr>
          <p:grpSpPr>
            <a:xfrm>
              <a:off x="124360" y="4453235"/>
              <a:ext cx="528301" cy="528301"/>
              <a:chOff x="0" y="0"/>
              <a:chExt cx="315039" cy="315039"/>
            </a:xfrm>
          </p:grpSpPr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E392A990-F9C3-A476-36BE-7327070303B8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15039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id="98" name="TextBox 21">
                <a:extLst>
                  <a:ext uri="{FF2B5EF4-FFF2-40B4-BE49-F238E27FC236}">
                    <a16:creationId xmlns:a16="http://schemas.microsoft.com/office/drawing/2014/main" id="{E00E9534-AABD-E592-BF86-ECAC7A62C21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58B8AFDB-4609-22A7-9804-578243B13263}"/>
                </a:ext>
              </a:extLst>
            </p:cNvPr>
            <p:cNvSpPr/>
            <p:nvPr/>
          </p:nvSpPr>
          <p:spPr>
            <a:xfrm>
              <a:off x="153874" y="4463608"/>
              <a:ext cx="487845" cy="476314"/>
            </a:xfrm>
            <a:custGeom>
              <a:avLst/>
              <a:gdLst/>
              <a:ahLst/>
              <a:cxnLst/>
              <a:rect l="l" t="t" r="r" b="b"/>
              <a:pathLst>
                <a:path w="487845" h="476314">
                  <a:moveTo>
                    <a:pt x="0" y="0"/>
                  </a:moveTo>
                  <a:lnTo>
                    <a:pt x="487845" y="0"/>
                  </a:lnTo>
                  <a:lnTo>
                    <a:pt x="487845" y="476314"/>
                  </a:lnTo>
                  <a:lnTo>
                    <a:pt x="0" y="47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28E49BEF-1DDE-11DC-CEB9-8A31F8100770}"/>
              </a:ext>
            </a:extLst>
          </p:cNvPr>
          <p:cNvGrpSpPr/>
          <p:nvPr/>
        </p:nvGrpSpPr>
        <p:grpSpPr>
          <a:xfrm>
            <a:off x="113418" y="3264510"/>
            <a:ext cx="539243" cy="528301"/>
            <a:chOff x="113418" y="3264510"/>
            <a:chExt cx="539243" cy="528301"/>
          </a:xfrm>
        </p:grpSpPr>
        <p:grpSp>
          <p:nvGrpSpPr>
            <p:cNvPr id="100" name="Group 29">
              <a:extLst>
                <a:ext uri="{FF2B5EF4-FFF2-40B4-BE49-F238E27FC236}">
                  <a16:creationId xmlns:a16="http://schemas.microsoft.com/office/drawing/2014/main" id="{42AF5EF3-0674-7AEB-39E7-FB86C2365D7C}"/>
                </a:ext>
              </a:extLst>
            </p:cNvPr>
            <p:cNvGrpSpPr/>
            <p:nvPr/>
          </p:nvGrpSpPr>
          <p:grpSpPr>
            <a:xfrm>
              <a:off x="113418" y="3264510"/>
              <a:ext cx="539243" cy="528301"/>
              <a:chOff x="0" y="0"/>
              <a:chExt cx="321564" cy="315039"/>
            </a:xfrm>
          </p:grpSpPr>
          <p:sp>
            <p:nvSpPr>
              <p:cNvPr id="102" name="Freeform 30">
                <a:extLst>
                  <a:ext uri="{FF2B5EF4-FFF2-40B4-BE49-F238E27FC236}">
                    <a16:creationId xmlns:a16="http://schemas.microsoft.com/office/drawing/2014/main" id="{3C7DAD86-E3AE-540D-BC57-6F98B4AE84E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15039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1DAF5C"/>
              </a:solidFill>
            </p:spPr>
          </p:sp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97FF69A3-A52C-1DFD-048B-95943984039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DBA84ABC-62D7-9272-3833-DB3FB0C051E2}"/>
                </a:ext>
              </a:extLst>
            </p:cNvPr>
            <p:cNvSpPr/>
            <p:nvPr/>
          </p:nvSpPr>
          <p:spPr>
            <a:xfrm>
              <a:off x="188989" y="3286459"/>
              <a:ext cx="342240" cy="468239"/>
            </a:xfrm>
            <a:custGeom>
              <a:avLst/>
              <a:gdLst/>
              <a:ahLst/>
              <a:cxnLst/>
              <a:rect l="l" t="t" r="r" b="b"/>
              <a:pathLst>
                <a:path w="342240" h="468239">
                  <a:moveTo>
                    <a:pt x="0" y="0"/>
                  </a:moveTo>
                  <a:lnTo>
                    <a:pt x="342239" y="0"/>
                  </a:lnTo>
                  <a:lnTo>
                    <a:pt x="342239" y="468239"/>
                  </a:lnTo>
                  <a:lnTo>
                    <a:pt x="0" y="468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9BEF080F-1777-8616-C528-3D25B4000ABA}"/>
              </a:ext>
            </a:extLst>
          </p:cNvPr>
          <p:cNvGrpSpPr/>
          <p:nvPr/>
        </p:nvGrpSpPr>
        <p:grpSpPr>
          <a:xfrm>
            <a:off x="113418" y="3844793"/>
            <a:ext cx="539243" cy="548336"/>
            <a:chOff x="113418" y="3844793"/>
            <a:chExt cx="539243" cy="548336"/>
          </a:xfrm>
        </p:grpSpPr>
        <p:grpSp>
          <p:nvGrpSpPr>
            <p:cNvPr id="105" name="Group 32">
              <a:extLst>
                <a:ext uri="{FF2B5EF4-FFF2-40B4-BE49-F238E27FC236}">
                  <a16:creationId xmlns:a16="http://schemas.microsoft.com/office/drawing/2014/main" id="{55CDEE50-68E2-F0C9-A06C-61B5A8992A6D}"/>
                </a:ext>
              </a:extLst>
            </p:cNvPr>
            <p:cNvGrpSpPr/>
            <p:nvPr/>
          </p:nvGrpSpPr>
          <p:grpSpPr>
            <a:xfrm>
              <a:off x="113418" y="3844793"/>
              <a:ext cx="539243" cy="548336"/>
              <a:chOff x="0" y="0"/>
              <a:chExt cx="321564" cy="326986"/>
            </a:xfrm>
          </p:grpSpPr>
          <p:sp>
            <p:nvSpPr>
              <p:cNvPr id="107" name="Freeform 33">
                <a:extLst>
                  <a:ext uri="{FF2B5EF4-FFF2-40B4-BE49-F238E27FC236}">
                    <a16:creationId xmlns:a16="http://schemas.microsoft.com/office/drawing/2014/main" id="{AB2D28D1-082F-EF4F-A54D-19F99048C9EC}"/>
                  </a:ext>
                </a:extLst>
              </p:cNvPr>
              <p:cNvSpPr/>
              <p:nvPr/>
            </p:nvSpPr>
            <p:spPr>
              <a:xfrm>
                <a:off x="0" y="0"/>
                <a:ext cx="321564" cy="32698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26986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26986"/>
                    </a:lnTo>
                    <a:lnTo>
                      <a:pt x="0" y="326986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108" name="TextBox 34">
                <a:extLst>
                  <a:ext uri="{FF2B5EF4-FFF2-40B4-BE49-F238E27FC236}">
                    <a16:creationId xmlns:a16="http://schemas.microsoft.com/office/drawing/2014/main" id="{8CA72523-A657-B358-717B-8536F6B914E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55561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0415B58-F6AD-1338-BA8D-D5733E7AB693}"/>
                </a:ext>
              </a:extLst>
            </p:cNvPr>
            <p:cNvSpPr/>
            <p:nvPr/>
          </p:nvSpPr>
          <p:spPr>
            <a:xfrm>
              <a:off x="153874" y="3872952"/>
              <a:ext cx="458332" cy="459480"/>
            </a:xfrm>
            <a:custGeom>
              <a:avLst/>
              <a:gdLst/>
              <a:ahLst/>
              <a:cxnLst/>
              <a:rect l="l" t="t" r="r" b="b"/>
              <a:pathLst>
                <a:path w="458332" h="459480">
                  <a:moveTo>
                    <a:pt x="0" y="0"/>
                  </a:moveTo>
                  <a:lnTo>
                    <a:pt x="458331" y="0"/>
                  </a:lnTo>
                  <a:lnTo>
                    <a:pt x="458331" y="459480"/>
                  </a:lnTo>
                  <a:lnTo>
                    <a:pt x="0" y="45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CFFA937F-E825-07FB-B715-D3D2BBC2C8B9}"/>
              </a:ext>
            </a:extLst>
          </p:cNvPr>
          <p:cNvGrpSpPr/>
          <p:nvPr/>
        </p:nvGrpSpPr>
        <p:grpSpPr>
          <a:xfrm>
            <a:off x="124360" y="5071338"/>
            <a:ext cx="528301" cy="515952"/>
            <a:chOff x="124360" y="5071338"/>
            <a:chExt cx="528301" cy="515952"/>
          </a:xfrm>
        </p:grpSpPr>
        <p:grpSp>
          <p:nvGrpSpPr>
            <p:cNvPr id="110" name="Group 37">
              <a:extLst>
                <a:ext uri="{FF2B5EF4-FFF2-40B4-BE49-F238E27FC236}">
                  <a16:creationId xmlns:a16="http://schemas.microsoft.com/office/drawing/2014/main" id="{277DC15D-424D-EA21-B529-C6A982F45D9E}"/>
                </a:ext>
              </a:extLst>
            </p:cNvPr>
            <p:cNvGrpSpPr/>
            <p:nvPr/>
          </p:nvGrpSpPr>
          <p:grpSpPr>
            <a:xfrm>
              <a:off x="124360" y="5071338"/>
              <a:ext cx="528301" cy="515952"/>
              <a:chOff x="0" y="0"/>
              <a:chExt cx="315039" cy="307675"/>
            </a:xfrm>
          </p:grpSpPr>
          <p:sp>
            <p:nvSpPr>
              <p:cNvPr id="112" name="Freeform 38">
                <a:extLst>
                  <a:ext uri="{FF2B5EF4-FFF2-40B4-BE49-F238E27FC236}">
                    <a16:creationId xmlns:a16="http://schemas.microsoft.com/office/drawing/2014/main" id="{9946736F-AA3D-1330-6425-34F194B2A833}"/>
                  </a:ext>
                </a:extLst>
              </p:cNvPr>
              <p:cNvSpPr/>
              <p:nvPr/>
            </p:nvSpPr>
            <p:spPr>
              <a:xfrm>
                <a:off x="0" y="0"/>
                <a:ext cx="315039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315039" h="307675">
                    <a:moveTo>
                      <a:pt x="0" y="0"/>
                    </a:moveTo>
                    <a:lnTo>
                      <a:pt x="315039" y="0"/>
                    </a:lnTo>
                    <a:lnTo>
                      <a:pt x="315039" y="307675"/>
                    </a:lnTo>
                    <a:lnTo>
                      <a:pt x="0" y="307675"/>
                    </a:lnTo>
                    <a:close/>
                  </a:path>
                </a:pathLst>
              </a:custGeom>
              <a:solidFill>
                <a:srgbClr val="AE5B38"/>
              </a:solidFill>
            </p:spPr>
          </p:sp>
          <p:sp>
            <p:nvSpPr>
              <p:cNvPr id="113" name="TextBox 39">
                <a:extLst>
                  <a:ext uri="{FF2B5EF4-FFF2-40B4-BE49-F238E27FC236}">
                    <a16:creationId xmlns:a16="http://schemas.microsoft.com/office/drawing/2014/main" id="{4C73094F-C4E6-6DA9-2A2B-C83DB8B1710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5039" cy="33625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/>
              </a:p>
            </p:txBody>
          </p:sp>
        </p:grp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E2488A4D-6A92-A44A-97E6-7415F6FC6F31}"/>
                </a:ext>
              </a:extLst>
            </p:cNvPr>
            <p:cNvSpPr/>
            <p:nvPr/>
          </p:nvSpPr>
          <p:spPr>
            <a:xfrm>
              <a:off x="170047" y="5085745"/>
              <a:ext cx="458332" cy="476526"/>
            </a:xfrm>
            <a:custGeom>
              <a:avLst/>
              <a:gdLst/>
              <a:ahLst/>
              <a:cxnLst/>
              <a:rect l="l" t="t" r="r" b="b"/>
              <a:pathLst>
                <a:path w="458332" h="476526">
                  <a:moveTo>
                    <a:pt x="0" y="0"/>
                  </a:moveTo>
                  <a:lnTo>
                    <a:pt x="458331" y="0"/>
                  </a:lnTo>
                  <a:lnTo>
                    <a:pt x="458331" y="476526"/>
                  </a:lnTo>
                  <a:lnTo>
                    <a:pt x="0" y="4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A1A12027-FC9B-2795-948F-3E0F2A41101A}"/>
              </a:ext>
            </a:extLst>
          </p:cNvPr>
          <p:cNvGrpSpPr/>
          <p:nvPr/>
        </p:nvGrpSpPr>
        <p:grpSpPr>
          <a:xfrm>
            <a:off x="113418" y="5621639"/>
            <a:ext cx="539243" cy="576219"/>
            <a:chOff x="113418" y="5621639"/>
            <a:chExt cx="539243" cy="576219"/>
          </a:xfrm>
        </p:grpSpPr>
        <p:grpSp>
          <p:nvGrpSpPr>
            <p:cNvPr id="115" name="Group 41">
              <a:extLst>
                <a:ext uri="{FF2B5EF4-FFF2-40B4-BE49-F238E27FC236}">
                  <a16:creationId xmlns:a16="http://schemas.microsoft.com/office/drawing/2014/main" id="{0431D864-FF7F-610F-0C62-F0B9AB18938D}"/>
                </a:ext>
              </a:extLst>
            </p:cNvPr>
            <p:cNvGrpSpPr/>
            <p:nvPr/>
          </p:nvGrpSpPr>
          <p:grpSpPr>
            <a:xfrm>
              <a:off x="113418" y="5621639"/>
              <a:ext cx="539243" cy="576219"/>
              <a:chOff x="0" y="-28575"/>
              <a:chExt cx="321564" cy="343614"/>
            </a:xfrm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CF06AE09-3F09-497E-9E84-FD8D7CE629F9}"/>
                  </a:ext>
                </a:extLst>
              </p:cNvPr>
              <p:cNvSpPr/>
              <p:nvPr/>
            </p:nvSpPr>
            <p:spPr>
              <a:xfrm>
                <a:off x="0" y="9818"/>
                <a:ext cx="321564" cy="294526"/>
              </a:xfrm>
              <a:custGeom>
                <a:avLst/>
                <a:gdLst/>
                <a:ahLst/>
                <a:cxnLst/>
                <a:rect l="l" t="t" r="r" b="b"/>
                <a:pathLst>
                  <a:path w="321564" h="315039">
                    <a:moveTo>
                      <a:pt x="0" y="0"/>
                    </a:moveTo>
                    <a:lnTo>
                      <a:pt x="321564" y="0"/>
                    </a:lnTo>
                    <a:lnTo>
                      <a:pt x="321564" y="315039"/>
                    </a:lnTo>
                    <a:lnTo>
                      <a:pt x="0" y="31503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18" name="TextBox 43">
                <a:extLst>
                  <a:ext uri="{FF2B5EF4-FFF2-40B4-BE49-F238E27FC236}">
                    <a16:creationId xmlns:a16="http://schemas.microsoft.com/office/drawing/2014/main" id="{92C04554-B29A-DA06-AC63-F3AF44DE56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21564" cy="343614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1119"/>
                  </a:lnSpc>
                </a:pPr>
                <a:endParaRPr dirty="0"/>
              </a:p>
            </p:txBody>
          </p:sp>
        </p:grp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4C2FBA7E-FD0A-31E7-60CF-C91F2E4AEE9F}"/>
                </a:ext>
              </a:extLst>
            </p:cNvPr>
            <p:cNvSpPr/>
            <p:nvPr/>
          </p:nvSpPr>
          <p:spPr>
            <a:xfrm>
              <a:off x="150710" y="5716831"/>
              <a:ext cx="453718" cy="412316"/>
            </a:xfrm>
            <a:custGeom>
              <a:avLst/>
              <a:gdLst/>
              <a:ahLst/>
              <a:cxnLst/>
              <a:rect l="l" t="t" r="r" b="b"/>
              <a:pathLst>
                <a:path w="453718" h="412316">
                  <a:moveTo>
                    <a:pt x="0" y="0"/>
                  </a:moveTo>
                  <a:lnTo>
                    <a:pt x="453717" y="0"/>
                  </a:lnTo>
                  <a:lnTo>
                    <a:pt x="453717" y="412316"/>
                  </a:lnTo>
                  <a:lnTo>
                    <a:pt x="0" y="412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9" name="Ellipse 118">
            <a:extLst>
              <a:ext uri="{FF2B5EF4-FFF2-40B4-BE49-F238E27FC236}">
                <a16:creationId xmlns:a16="http://schemas.microsoft.com/office/drawing/2014/main" id="{8DC10144-E45C-C826-5835-6EA6822AAC1E}"/>
              </a:ext>
            </a:extLst>
          </p:cNvPr>
          <p:cNvSpPr/>
          <p:nvPr/>
        </p:nvSpPr>
        <p:spPr>
          <a:xfrm>
            <a:off x="3927242" y="4533900"/>
            <a:ext cx="236884" cy="22144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34CB6D47-7256-9454-9DFD-9EF37D74140D}"/>
              </a:ext>
            </a:extLst>
          </p:cNvPr>
          <p:cNvGrpSpPr/>
          <p:nvPr/>
        </p:nvGrpSpPr>
        <p:grpSpPr>
          <a:xfrm>
            <a:off x="-111910" y="-67124"/>
            <a:ext cx="4464684" cy="2667225"/>
            <a:chOff x="-5081" y="4475"/>
            <a:chExt cx="4419761" cy="2621921"/>
          </a:xfrm>
        </p:grpSpPr>
        <p:pic>
          <p:nvPicPr>
            <p:cNvPr id="121" name="Image 120">
              <a:hlinkClick r:id="rId19"/>
              <a:extLst>
                <a:ext uri="{FF2B5EF4-FFF2-40B4-BE49-F238E27FC236}">
                  <a16:creationId xmlns:a16="http://schemas.microsoft.com/office/drawing/2014/main" id="{605F320D-048A-5BEC-A0D8-29BEEA09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/>
            <a:stretch/>
          </p:blipFill>
          <p:spPr>
            <a:xfrm>
              <a:off x="3139" y="4475"/>
              <a:ext cx="2500661" cy="1524612"/>
            </a:xfrm>
            <a:prstGeom prst="rect">
              <a:avLst/>
            </a:prstGeom>
          </p:spPr>
        </p:pic>
        <p:pic>
          <p:nvPicPr>
            <p:cNvPr id="122" name="Picture 4">
              <a:hlinkClick r:id="rId22"/>
              <a:extLst>
                <a:ext uri="{FF2B5EF4-FFF2-40B4-BE49-F238E27FC236}">
                  <a16:creationId xmlns:a16="http://schemas.microsoft.com/office/drawing/2014/main" id="{03050869-4112-1780-6D2B-3508EC066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rcRect/>
            <a:stretch/>
          </p:blipFill>
          <p:spPr bwMode="auto">
            <a:xfrm>
              <a:off x="2430187" y="19096"/>
              <a:ext cx="1950322" cy="146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8">
              <a:hlinkClick r:id="rId25"/>
              <a:extLst>
                <a:ext uri="{FF2B5EF4-FFF2-40B4-BE49-F238E27FC236}">
                  <a16:creationId xmlns:a16="http://schemas.microsoft.com/office/drawing/2014/main" id="{52A15062-2A12-B229-9316-8BBA68B68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-357"/>
            <a:stretch/>
          </p:blipFill>
          <p:spPr bwMode="auto">
            <a:xfrm>
              <a:off x="1908354" y="1411618"/>
              <a:ext cx="2506326" cy="121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6">
              <a:hlinkClick r:id="rId28"/>
              <a:extLst>
                <a:ext uri="{FF2B5EF4-FFF2-40B4-BE49-F238E27FC236}">
                  <a16:creationId xmlns:a16="http://schemas.microsoft.com/office/drawing/2014/main" id="{8135DF0C-4E2C-84D6-ED9F-980D724D0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rcRect/>
            <a:stretch/>
          </p:blipFill>
          <p:spPr bwMode="auto">
            <a:xfrm>
              <a:off x="-5081" y="1172508"/>
              <a:ext cx="1950322" cy="145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Espace réservé du pied de page 4">
            <a:extLst>
              <a:ext uri="{FF2B5EF4-FFF2-40B4-BE49-F238E27FC236}">
                <a16:creationId xmlns:a16="http://schemas.microsoft.com/office/drawing/2014/main" id="{B447953B-60E6-682F-682D-BED84FDF242B}"/>
              </a:ext>
            </a:extLst>
          </p:cNvPr>
          <p:cNvSpPr txBox="1">
            <a:spLocks/>
          </p:cNvSpPr>
          <p:nvPr/>
        </p:nvSpPr>
        <p:spPr>
          <a:xfrm>
            <a:off x="-203200" y="61391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Virginie Casteleyn campus LDV Antibes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1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7542</Words>
  <Application>Microsoft Office PowerPoint</Application>
  <PresentationFormat>Personnalisé</PresentationFormat>
  <Paragraphs>1715</Paragraphs>
  <Slides>159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159</vt:i4>
      </vt:variant>
    </vt:vector>
  </HeadingPairs>
  <TitlesOfParts>
    <vt:vector size="167" baseType="lpstr">
      <vt:lpstr>League Spartan</vt:lpstr>
      <vt:lpstr>Arimo Bold</vt:lpstr>
      <vt:lpstr>Shadows Into Light Two</vt:lpstr>
      <vt:lpstr>Arial</vt:lpstr>
      <vt:lpstr>Source Sans Pro</vt:lpstr>
      <vt:lpstr>Arimo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Jeu Apprendre ATC céramique en s'amusant (12 x 18 cm)</dc:title>
  <cp:lastModifiedBy>virginie casteleyn</cp:lastModifiedBy>
  <cp:revision>46</cp:revision>
  <dcterms:created xsi:type="dcterms:W3CDTF">2006-08-16T00:00:00Z</dcterms:created>
  <dcterms:modified xsi:type="dcterms:W3CDTF">2025-01-13T13:22:07Z</dcterms:modified>
  <dc:identifier>DAGXeq3h-3g</dc:identifier>
</cp:coreProperties>
</file>