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3" r:id="rId8"/>
    <p:sldId id="274" r:id="rId9"/>
    <p:sldId id="275" r:id="rId10"/>
    <p:sldId id="262" r:id="rId11"/>
    <p:sldId id="263" r:id="rId12"/>
    <p:sldId id="276" r:id="rId13"/>
    <p:sldId id="264" r:id="rId14"/>
    <p:sldId id="265" r:id="rId15"/>
    <p:sldId id="267" r:id="rId16"/>
    <p:sldId id="266" r:id="rId17"/>
    <p:sldId id="268" r:id="rId18"/>
    <p:sldId id="270" r:id="rId19"/>
    <p:sldId id="272" r:id="rId20"/>
    <p:sldId id="271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466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3EBFCF-1984-4559-1AF7-649F69967D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E8A6ABF-AC79-B519-9549-684253FA1C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839519B-D09B-DF29-2D2D-B578C44FA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10F4C-81AC-4915-A356-433B87F21368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ED724EC-7FA2-3A67-6745-8E7A804327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356C425-AC4D-6E5C-09A3-7D10AD8FD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6AD6-96EA-4C77-86F1-1A438931D5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542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C64A61-1E47-2BE6-7988-9108142D2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6B04F5D-F20D-0F15-44A0-90829B4CC9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59FEBE-88B1-3228-C8E3-3001A20A46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10F4C-81AC-4915-A356-433B87F21368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6E473D-6020-08DE-028E-0B2E1AFFA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32464D-F92E-585F-EE8D-F9FD74FD9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6AD6-96EA-4C77-86F1-1A438931D5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312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3C02E9-D694-33D1-47FF-2ABEBF1D16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BD0012B-512C-B654-1916-63BE5078EC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2F8AAE4-FBC0-FB6B-639C-65226F720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10F4C-81AC-4915-A356-433B87F21368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045D92A-4F62-F969-3606-87836EFA27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4D38BE1-67CC-6232-4DB1-83E20556D4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6AD6-96EA-4C77-86F1-1A438931D5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486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E87741-F4A4-EDE0-C5BD-5E4FD0B445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0BA1E19-7203-E6D8-7C66-B113D0AF43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7BA7AA6-A580-CD6D-27ED-DCCEFC86EB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CC26131-7D49-A8AB-57D6-CDFD5B145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10F4C-81AC-4915-A356-433B87F21368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8BEB09A-FE8A-09C2-5149-DBC76E5E8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7157E8B-56B3-BA39-1C64-254D92541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6AD6-96EA-4C77-86F1-1A438931D5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7205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A2041D-9BDF-1A64-E852-02C44A8A50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56D0C44-83C4-FA67-FB6D-792479FE43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1D41F4F-99CC-6164-21CE-E874BBE04E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0042186-3286-E416-113D-C11E73BF23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8C5FFB9-8249-CB02-3552-F1F43C1D64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B6A7EA6-4598-3889-3E56-F1D4E9E4B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10F4C-81AC-4915-A356-433B87F21368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D4069B4-3C1D-A5B2-EFC4-599DC37E24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3A0F839-8CC3-01D9-7424-C499FA014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6AD6-96EA-4C77-86F1-1A438931D5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3179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A0CABD-C5A5-2884-CC5B-3A0AD3960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1AA543B-F343-3640-87E6-C5F7EBE20D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10F4C-81AC-4915-A356-433B87F21368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3B61899-60F0-BBAB-3005-8EE286FD1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D03C488-6D17-F733-04D7-680F5C4C4E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6AD6-96EA-4C77-86F1-1A438931D5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3782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B33058A-6CD3-D1D1-A033-A5ED1CECDE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10F4C-81AC-4915-A356-433B87F21368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3F67439-41E5-C232-A0F3-6AEC11FF2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C7A147F-6659-0AFC-11F5-99CFEEE92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6AD6-96EA-4C77-86F1-1A438931D5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1060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07175C-B20B-47F3-75B4-289B976780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C12401-CA0F-2E3C-DF64-9266BA8C44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A90CFA4-F4C5-518E-A775-D057F0EE8A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691836-06A1-6392-814B-58DBE2647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10F4C-81AC-4915-A356-433B87F21368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4B27B9F-D6D1-BBF0-CBDB-C1D4ECE99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0379D9E-3183-57D6-9CEB-F09A3043E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6AD6-96EA-4C77-86F1-1A438931D5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1146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4A252E-720E-CAF7-60D5-3D4E34450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0168A58-754B-CD0E-B76F-35D13CCBEA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0B6C8F2-7BFB-A110-67B3-4881EEBC78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F2A5A09-5196-F05C-277D-88F094137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10F4C-81AC-4915-A356-433B87F21368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A50DB26-32A3-3737-DABF-845CFA40EC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69765A5-0483-5A54-732E-BE5EC202E8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6AD6-96EA-4C77-86F1-1A438931D5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4612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8BE10B-8089-7D29-5BF7-6761A469B5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701A99B-645B-03D6-52E0-8AFEC7873C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AD03C14-86FB-41F8-2F5D-975682FA6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10F4C-81AC-4915-A356-433B87F21368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A8A2A5-5789-CC8F-41C6-B595EE770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C0D51B-61C3-2937-66BE-E5759403D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6AD6-96EA-4C77-86F1-1A438931D5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2258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4B6FE22-1EF2-EFD5-F47F-0792FFC6EC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ED201EA-0635-899E-FE6E-06E78A7088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DDB10E-4875-878A-FA62-131E83A94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10F4C-81AC-4915-A356-433B87F21368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63A129C-4542-3D56-1111-D0D9A59B2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D54A8BF-5BC1-2AC3-5A74-D4B10BAF5A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6AD6-96EA-4C77-86F1-1A438931D5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1030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1B2A9B1-5389-B817-7377-3E5CA6ED4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BA257FC-ED57-9D66-16FA-CC6E63EBEC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4E6CF4-6E50-F59E-7384-F7EDCFB40B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C10F4C-81AC-4915-A356-433B87F21368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D30870-3925-5DD3-C774-C376E81419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8D4249-256C-8BF8-67D4-87049A6D0E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8F6AD6-96EA-4C77-86F1-1A438931D5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1207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0DEA27B7-D7E4-ACA6-011B-622B5A0E2B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9056" y="140037"/>
            <a:ext cx="9518754" cy="635969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F74CBA2-6A41-9FB5-8AB6-B5D777F71A05}"/>
              </a:ext>
            </a:extLst>
          </p:cNvPr>
          <p:cNvSpPr/>
          <p:nvPr/>
        </p:nvSpPr>
        <p:spPr>
          <a:xfrm>
            <a:off x="3358232" y="2967335"/>
            <a:ext cx="547553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Parc de la Vanoise</a:t>
            </a:r>
          </a:p>
          <a:p>
            <a:pPr algn="ctr"/>
            <a:r>
              <a:rPr lang="fr-F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</a:t>
            </a:r>
            <a:r>
              <a:rPr lang="fr-FR" sz="5400" b="1" cap="none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et Pralognan</a:t>
            </a:r>
            <a:endParaRPr lang="fr-F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52809B4-75C7-9A77-1DED-030AABD40F2D}"/>
              </a:ext>
            </a:extLst>
          </p:cNvPr>
          <p:cNvSpPr txBox="1"/>
          <p:nvPr/>
        </p:nvSpPr>
        <p:spPr>
          <a:xfrm>
            <a:off x="3232887" y="6063951"/>
            <a:ext cx="10214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Cliquez Droit PPS 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4007654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  <p:sndAc>
          <p:stSnd loop="1">
            <p:snd r:embed="rId2" name="Salvatore Adamo-Tombe La Neige (Karaoke Version).wav"/>
          </p:stSnd>
        </p:sndAc>
      </p:transition>
    </mc:Choice>
    <mc:Fallback>
      <p:transition spd="slow" advClick="0" advTm="9000">
        <p:fade/>
        <p:sndAc>
          <p:stSnd loop="1">
            <p:snd r:embed="rId2" name="Salvatore Adamo-Tombe La Neige (Karaoke Version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37F6962-04E3-1968-8DC3-8CFC16C121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5891" y="677918"/>
            <a:ext cx="8285813" cy="552387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68655F3-F78C-220E-77F5-EB479F6BAC15}"/>
              </a:ext>
            </a:extLst>
          </p:cNvPr>
          <p:cNvSpPr txBox="1"/>
          <p:nvPr/>
        </p:nvSpPr>
        <p:spPr>
          <a:xfrm>
            <a:off x="9775999" y="354595"/>
            <a:ext cx="2578308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Parc de la VANOISE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paysages montagnards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hiver et été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Faune superbe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Chalets d’alpage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refuges en altitude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Et la station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De PRALOGNAN</a:t>
            </a:r>
          </a:p>
        </p:txBody>
      </p:sp>
    </p:spTree>
    <p:extLst>
      <p:ext uri="{BB962C8B-B14F-4D97-AF65-F5344CB8AC3E}">
        <p14:creationId xmlns:p14="http://schemas.microsoft.com/office/powerpoint/2010/main" val="47056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90550F1-A4F8-A828-796E-88471BAA71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252412"/>
            <a:ext cx="9525000" cy="63531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7752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53C51B-F522-AE42-81D9-42A7D5E98C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938" y="279000"/>
            <a:ext cx="9445395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34618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4361F0F-52CB-5BDD-EAD8-E928560ECD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6559" y="317160"/>
            <a:ext cx="9453365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66178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B0D7D48-E672-BCCE-EBC1-E5D8FF22DB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4384" y="279000"/>
            <a:ext cx="8403231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2592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EA437CE-6C57-AEFF-4FDC-C36EB529DD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804" y="1553768"/>
            <a:ext cx="5076000" cy="33947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5208CC8-5EA4-A490-269C-ED3D88583B1F}"/>
              </a:ext>
            </a:extLst>
          </p:cNvPr>
          <p:cNvSpPr txBox="1"/>
          <p:nvPr/>
        </p:nvSpPr>
        <p:spPr>
          <a:xfrm>
            <a:off x="1212913" y="5127154"/>
            <a:ext cx="45148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faune superbe avec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chamois, bouquetins et marmottes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834134B-22CE-593D-8652-77F9BB5098C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9722" y="394899"/>
            <a:ext cx="5940000" cy="60884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06527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D053377-0A51-A32F-3FEE-ADDE9A0FF2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3250" y="381000"/>
            <a:ext cx="5905500" cy="6096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6D6B74-43FE-AEEB-09AB-57DB2D5254FD}"/>
              </a:ext>
            </a:extLst>
          </p:cNvPr>
          <p:cNvSpPr txBox="1"/>
          <p:nvPr/>
        </p:nvSpPr>
        <p:spPr>
          <a:xfrm>
            <a:off x="9048750" y="3794910"/>
            <a:ext cx="33781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les vols planés des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gypaètes</a:t>
            </a:r>
          </a:p>
        </p:txBody>
      </p:sp>
    </p:spTree>
    <p:extLst>
      <p:ext uri="{BB962C8B-B14F-4D97-AF65-F5344CB8AC3E}">
        <p14:creationId xmlns:p14="http://schemas.microsoft.com/office/powerpoint/2010/main" val="4218308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4F7DA9D-DDFD-FD1E-9F93-2F8019740C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1174" y="838675"/>
            <a:ext cx="8149652" cy="541187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1D2E5E-F47B-2B20-73D2-2DAE4384A229}"/>
              </a:ext>
            </a:extLst>
          </p:cNvPr>
          <p:cNvSpPr txBox="1"/>
          <p:nvPr/>
        </p:nvSpPr>
        <p:spPr>
          <a:xfrm>
            <a:off x="3134408" y="5694295"/>
            <a:ext cx="6871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balades avec chiens de traineau à Pralognan</a:t>
            </a:r>
          </a:p>
        </p:txBody>
      </p:sp>
    </p:spTree>
    <p:extLst>
      <p:ext uri="{BB962C8B-B14F-4D97-AF65-F5344CB8AC3E}">
        <p14:creationId xmlns:p14="http://schemas.microsoft.com/office/powerpoint/2010/main" val="1940135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12A7524-B37C-7973-585D-9499ADB2BF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697" y="378387"/>
            <a:ext cx="9762606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94960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B2932DB-AF63-BA42-989B-313C46499B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3882" y="358648"/>
            <a:ext cx="8784236" cy="614070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63497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AB19511-885A-F0C6-741B-6F84FC18DE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05112" y="279000"/>
            <a:ext cx="8781775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75276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DCA8284-E9C1-1757-4127-1DD8AF8F03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F71136-BFD0-1355-BEC1-299E6400FA72}"/>
              </a:ext>
            </a:extLst>
          </p:cNvPr>
          <p:cNvSpPr txBox="1"/>
          <p:nvPr/>
        </p:nvSpPr>
        <p:spPr>
          <a:xfrm>
            <a:off x="4556148" y="6117335"/>
            <a:ext cx="3492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refuge des barmettes</a:t>
            </a:r>
          </a:p>
        </p:txBody>
      </p:sp>
    </p:spTree>
    <p:extLst>
      <p:ext uri="{BB962C8B-B14F-4D97-AF65-F5344CB8AC3E}">
        <p14:creationId xmlns:p14="http://schemas.microsoft.com/office/powerpoint/2010/main" val="2091899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1703730-9259-19F0-20B3-7E59977EEA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2599" y="346225"/>
            <a:ext cx="8446802" cy="616554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8392EC-9B7E-EC52-1E33-4759D407C4A0}"/>
              </a:ext>
            </a:extLst>
          </p:cNvPr>
          <p:cNvSpPr txBox="1"/>
          <p:nvPr/>
        </p:nvSpPr>
        <p:spPr>
          <a:xfrm>
            <a:off x="406157" y="4269827"/>
            <a:ext cx="22214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refuge barmettes</a:t>
            </a:r>
          </a:p>
          <a:p>
            <a:r>
              <a:rPr lang="fr-FR" sz="2400" b="1" dirty="0"/>
              <a:t> en hiver</a:t>
            </a:r>
          </a:p>
        </p:txBody>
      </p:sp>
    </p:spTree>
    <p:extLst>
      <p:ext uri="{BB962C8B-B14F-4D97-AF65-F5344CB8AC3E}">
        <p14:creationId xmlns:p14="http://schemas.microsoft.com/office/powerpoint/2010/main" val="1716167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4D38E70D-A82F-2214-0580-E132D041C99C}"/>
              </a:ext>
            </a:extLst>
          </p:cNvPr>
          <p:cNvSpPr txBox="1"/>
          <p:nvPr/>
        </p:nvSpPr>
        <p:spPr>
          <a:xfrm>
            <a:off x="209862" y="3899165"/>
            <a:ext cx="53501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PRALOGNAN</a:t>
            </a:r>
          </a:p>
          <a:p>
            <a:r>
              <a:rPr lang="fr-FR" sz="2400" b="1" dirty="0"/>
              <a:t> la station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9D6BF7D-C08A-6D9A-BD3D-53E418A2BE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1160" y="415644"/>
            <a:ext cx="8109679" cy="588124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60907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39D067D-FCDA-E251-8622-685BE6820A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740" y="1573951"/>
            <a:ext cx="5292000" cy="334958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1FA4FCC-2E09-3132-580F-B34DC5493A3A}"/>
              </a:ext>
            </a:extLst>
          </p:cNvPr>
          <p:cNvSpPr txBox="1"/>
          <p:nvPr/>
        </p:nvSpPr>
        <p:spPr>
          <a:xfrm>
            <a:off x="1089975" y="5015385"/>
            <a:ext cx="40773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PRALOGNAN la Vanoise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en hiver et, vue aérienne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C0951EB0-2AEB-D70B-DA95-0AEDEDD3559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369017"/>
            <a:ext cx="5796000" cy="611996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  <a:softEdge rad="6350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56159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1309A8E-0AA4-B663-CCFD-5211ECE1E7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6376" y="279000"/>
            <a:ext cx="9459247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66668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4FB2287-FC89-7110-CA24-8C4BAFFE05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0913" y="279000"/>
            <a:ext cx="8446927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93050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4CA97E79-CE62-0506-4A8C-74D01E82AA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4347" y="369000"/>
            <a:ext cx="9783305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87E4F8A-630C-10F3-8636-4E9E718216EA}"/>
              </a:ext>
            </a:extLst>
          </p:cNvPr>
          <p:cNvSpPr txBox="1"/>
          <p:nvPr/>
        </p:nvSpPr>
        <p:spPr>
          <a:xfrm>
            <a:off x="3299560" y="6073494"/>
            <a:ext cx="58234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Artisanat local : liqueurs, génépi, fromages</a:t>
            </a:r>
          </a:p>
        </p:txBody>
      </p:sp>
    </p:spTree>
    <p:extLst>
      <p:ext uri="{BB962C8B-B14F-4D97-AF65-F5344CB8AC3E}">
        <p14:creationId xmlns:p14="http://schemas.microsoft.com/office/powerpoint/2010/main" val="2303310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E4975B5-0A64-74E8-960E-74BF42E875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3890" y="1012780"/>
            <a:ext cx="8084220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A634E32-F0A3-0E4C-3666-31B491453DCD}"/>
              </a:ext>
            </a:extLst>
          </p:cNvPr>
          <p:cNvSpPr txBox="1"/>
          <p:nvPr/>
        </p:nvSpPr>
        <p:spPr>
          <a:xfrm>
            <a:off x="1412759" y="205907"/>
            <a:ext cx="100515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 Sur une </a:t>
            </a:r>
            <a:r>
              <a:rPr lang="fr-FR" sz="3200" b="1" dirty="0" err="1">
                <a:solidFill>
                  <a:srgbClr val="FFFF00"/>
                </a:solidFill>
              </a:rPr>
              <a:t>Sugestion</a:t>
            </a:r>
            <a:r>
              <a:rPr lang="fr-FR" sz="3200" b="1" dirty="0">
                <a:solidFill>
                  <a:srgbClr val="FFFF00"/>
                </a:solidFill>
              </a:rPr>
              <a:t> et une </a:t>
            </a:r>
            <a:r>
              <a:rPr lang="fr-FR" sz="3200" b="1" dirty="0" err="1">
                <a:solidFill>
                  <a:srgbClr val="FFFF00"/>
                </a:solidFill>
              </a:rPr>
              <a:t>Finitition</a:t>
            </a:r>
            <a:r>
              <a:rPr lang="fr-FR" sz="3200" b="1" dirty="0">
                <a:solidFill>
                  <a:srgbClr val="FFFF00"/>
                </a:solidFill>
              </a:rPr>
              <a:t> Du PPS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( Du Parc De La Vannoise et De Pralognan )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47D7BAB-86CD-FFAD-A899-44C7DB39C1EF}"/>
              </a:ext>
            </a:extLst>
          </p:cNvPr>
          <p:cNvSpPr txBox="1"/>
          <p:nvPr/>
        </p:nvSpPr>
        <p:spPr>
          <a:xfrm>
            <a:off x="2837793" y="5946237"/>
            <a:ext cx="94382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 - Daniel</a:t>
            </a:r>
          </a:p>
        </p:txBody>
      </p:sp>
    </p:spTree>
    <p:extLst>
      <p:ext uri="{BB962C8B-B14F-4D97-AF65-F5344CB8AC3E}">
        <p14:creationId xmlns:p14="http://schemas.microsoft.com/office/powerpoint/2010/main" val="1817221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124</Words>
  <Application>Microsoft Office PowerPoint</Application>
  <PresentationFormat>Grand écran</PresentationFormat>
  <Paragraphs>34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7</cp:revision>
  <dcterms:created xsi:type="dcterms:W3CDTF">2025-01-08T08:26:19Z</dcterms:created>
  <dcterms:modified xsi:type="dcterms:W3CDTF">2025-01-08T12:56:09Z</dcterms:modified>
</cp:coreProperties>
</file>